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7" r:id="rId3"/>
    <p:sldId id="287" r:id="rId4"/>
    <p:sldId id="281" r:id="rId5"/>
    <p:sldId id="305" r:id="rId6"/>
    <p:sldId id="298" r:id="rId7"/>
    <p:sldId id="303" r:id="rId8"/>
    <p:sldId id="267" r:id="rId9"/>
    <p:sldId id="299" r:id="rId10"/>
    <p:sldId id="300" r:id="rId11"/>
    <p:sldId id="301" r:id="rId12"/>
    <p:sldId id="293" r:id="rId13"/>
    <p:sldId id="292" r:id="rId14"/>
    <p:sldId id="306" r:id="rId15"/>
    <p:sldId id="309" r:id="rId16"/>
    <p:sldId id="308" r:id="rId17"/>
    <p:sldId id="295" r:id="rId18"/>
    <p:sldId id="296" r:id="rId19"/>
    <p:sldId id="297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3" autoAdjust="0"/>
    <p:restoredTop sz="74061" autoAdjust="0"/>
  </p:normalViewPr>
  <p:slideViewPr>
    <p:cSldViewPr snapToGrid="0">
      <p:cViewPr varScale="1">
        <p:scale>
          <a:sx n="85" d="100"/>
          <a:sy n="85" d="100"/>
        </p:scale>
        <p:origin x="1572" y="7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0" d="100"/>
          <a:sy n="150" d="100"/>
        </p:scale>
        <p:origin x="58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56A80-9CAE-4645-BF25-A03FC4A12B2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AC796EF9-AAE8-4063-8FE1-3A4D46F733A2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Autour des </a:t>
          </a:r>
          <a:r>
            <a:rPr lang="fr-F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animaux et des activités</a:t>
          </a:r>
        </a:p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ferme et le fromage</a:t>
          </a:r>
        </a:p>
      </dgm:t>
    </dgm:pt>
    <dgm:pt modelId="{279D76B4-702F-4DC8-B67B-169605DF3C57}" type="parTrans" cxnId="{2A6257F5-B1A4-41AD-A8FC-0E2C837B9442}">
      <dgm:prSet/>
      <dgm:spPr/>
      <dgm:t>
        <a:bodyPr/>
        <a:lstStyle/>
        <a:p>
          <a:endParaRPr lang="fr-FR"/>
        </a:p>
      </dgm:t>
    </dgm:pt>
    <dgm:pt modelId="{9653928D-B101-4A46-9C22-F382B9CAEA40}" type="sibTrans" cxnId="{2A6257F5-B1A4-41AD-A8FC-0E2C837B9442}">
      <dgm:prSet/>
      <dgm:spPr/>
      <dgm:t>
        <a:bodyPr/>
        <a:lstStyle/>
        <a:p>
          <a:endParaRPr lang="fr-FR"/>
        </a:p>
      </dgm:t>
    </dgm:pt>
    <dgm:pt modelId="{916790EE-E80B-46B8-9FCE-D4C4D573C1C9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Autour de</a:t>
          </a:r>
        </a:p>
        <a:p>
          <a:r>
            <a:rPr lang="fr-F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La Forêt</a:t>
          </a:r>
          <a:endParaRPr lang="fr-FR" sz="18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K Prince Frog" panose="02000000000000000000" pitchFamily="50" charset="0"/>
            <a:cs typeface="Arial" panose="020B0604020202020204" pitchFamily="34" charset="0"/>
          </a:endParaRPr>
        </a:p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végétaux</a:t>
          </a:r>
        </a:p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les animaux</a:t>
          </a:r>
        </a:p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automne</a:t>
          </a:r>
        </a:p>
      </dgm:t>
    </dgm:pt>
    <dgm:pt modelId="{CE7DBA39-3FFD-405A-B8FF-085FC76948E1}" type="parTrans" cxnId="{4AC88F26-A730-41AE-ACEC-2614BE6A66F8}">
      <dgm:prSet/>
      <dgm:spPr/>
      <dgm:t>
        <a:bodyPr/>
        <a:lstStyle/>
        <a:p>
          <a:endParaRPr lang="fr-FR"/>
        </a:p>
      </dgm:t>
    </dgm:pt>
    <dgm:pt modelId="{81E594D2-EFBC-43A4-A350-CEE9FD4540FB}" type="sibTrans" cxnId="{4AC88F26-A730-41AE-ACEC-2614BE6A66F8}">
      <dgm:prSet/>
      <dgm:spPr/>
      <dgm:t>
        <a:bodyPr/>
        <a:lstStyle/>
        <a:p>
          <a:endParaRPr lang="fr-FR"/>
        </a:p>
      </dgm:t>
    </dgm:pt>
    <dgm:pt modelId="{93DAF32F-2D7F-4B58-B353-7391852D4D65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Autour des </a:t>
          </a:r>
          <a:r>
            <a:rPr lang="fr-F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activités sportives</a:t>
          </a:r>
        </a:p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L’orientation</a:t>
          </a:r>
        </a:p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randonnée</a:t>
          </a:r>
        </a:p>
      </dgm:t>
    </dgm:pt>
    <dgm:pt modelId="{F25A92EC-713C-4889-8F06-7AB7A628E9B7}" type="parTrans" cxnId="{198D4838-F7FF-4021-8039-0957EC74BC86}">
      <dgm:prSet/>
      <dgm:spPr/>
      <dgm:t>
        <a:bodyPr/>
        <a:lstStyle/>
        <a:p>
          <a:endParaRPr lang="fr-FR"/>
        </a:p>
      </dgm:t>
    </dgm:pt>
    <dgm:pt modelId="{228DEAFD-17C0-4B86-98B3-6310DE46ADD7}" type="sibTrans" cxnId="{198D4838-F7FF-4021-8039-0957EC74BC86}">
      <dgm:prSet/>
      <dgm:spPr/>
      <dgm:t>
        <a:bodyPr/>
        <a:lstStyle/>
        <a:p>
          <a:endParaRPr lang="fr-FR"/>
        </a:p>
      </dgm:t>
    </dgm:pt>
    <dgm:pt modelId="{71387FA5-A805-44ED-A084-CB2C9BFFA82E}" type="pres">
      <dgm:prSet presAssocID="{D8456A80-9CAE-4645-BF25-A03FC4A12B28}" presName="Name0" presStyleCnt="0">
        <dgm:presLayoutVars>
          <dgm:chMax val="1"/>
          <dgm:chPref val="1"/>
        </dgm:presLayoutVars>
      </dgm:prSet>
      <dgm:spPr/>
    </dgm:pt>
    <dgm:pt modelId="{7B91F75E-A5CD-4D73-8355-76F376F1EEEA}" type="pres">
      <dgm:prSet presAssocID="{AC796EF9-AAE8-4063-8FE1-3A4D46F733A2}" presName="Parent" presStyleLbl="node0" presStyleIdx="0" presStyleCnt="1" custScaleX="65897" custScaleY="65899" custLinFactNeighborX="-2426" custLinFactNeighborY="5467">
        <dgm:presLayoutVars>
          <dgm:chMax val="5"/>
          <dgm:chPref val="5"/>
        </dgm:presLayoutVars>
      </dgm:prSet>
      <dgm:spPr/>
    </dgm:pt>
    <dgm:pt modelId="{D3DE4624-BC8D-4DCD-9073-CD9AA0450DD3}" type="pres">
      <dgm:prSet presAssocID="{AC796EF9-AAE8-4063-8FE1-3A4D46F733A2}" presName="Accent1" presStyleLbl="node1" presStyleIdx="0" presStyleCnt="13"/>
      <dgm:spPr/>
    </dgm:pt>
    <dgm:pt modelId="{0A549E12-F589-437F-883A-190D335628D1}" type="pres">
      <dgm:prSet presAssocID="{AC796EF9-AAE8-4063-8FE1-3A4D46F733A2}" presName="Accent2" presStyleLbl="node1" presStyleIdx="1" presStyleCnt="13"/>
      <dgm:spPr/>
    </dgm:pt>
    <dgm:pt modelId="{AA2CE027-DABF-4942-9B9F-00F49E22E96B}" type="pres">
      <dgm:prSet presAssocID="{AC796EF9-AAE8-4063-8FE1-3A4D46F733A2}" presName="Accent3" presStyleLbl="node1" presStyleIdx="2" presStyleCnt="13"/>
      <dgm:spPr/>
    </dgm:pt>
    <dgm:pt modelId="{A38E49ED-21EC-4D1C-B23A-8169AD594474}" type="pres">
      <dgm:prSet presAssocID="{AC796EF9-AAE8-4063-8FE1-3A4D46F733A2}" presName="Accent4" presStyleLbl="node1" presStyleIdx="3" presStyleCnt="13"/>
      <dgm:spPr/>
    </dgm:pt>
    <dgm:pt modelId="{7F8A6240-49D4-48DD-B39B-4B4899BFB152}" type="pres">
      <dgm:prSet presAssocID="{AC796EF9-AAE8-4063-8FE1-3A4D46F733A2}" presName="Accent5" presStyleLbl="node1" presStyleIdx="4" presStyleCnt="13"/>
      <dgm:spPr/>
    </dgm:pt>
    <dgm:pt modelId="{4147FBBC-E147-44E6-8ABF-DEC70B2B7637}" type="pres">
      <dgm:prSet presAssocID="{AC796EF9-AAE8-4063-8FE1-3A4D46F733A2}" presName="Accent6" presStyleLbl="node1" presStyleIdx="5" presStyleCnt="13"/>
      <dgm:spPr/>
    </dgm:pt>
    <dgm:pt modelId="{C54CA341-FD3A-4496-A801-C74CBE348170}" type="pres">
      <dgm:prSet presAssocID="{916790EE-E80B-46B8-9FCE-D4C4D573C1C9}" presName="Child1" presStyleLbl="node1" presStyleIdx="6" presStyleCnt="13" custScaleX="162091" custScaleY="162143" custLinFactNeighborX="-2257" custLinFactNeighborY="-1391">
        <dgm:presLayoutVars>
          <dgm:chMax val="0"/>
          <dgm:chPref val="0"/>
        </dgm:presLayoutVars>
      </dgm:prSet>
      <dgm:spPr/>
    </dgm:pt>
    <dgm:pt modelId="{4B6A813E-D9EC-4398-A8E8-21247577DBCD}" type="pres">
      <dgm:prSet presAssocID="{916790EE-E80B-46B8-9FCE-D4C4D573C1C9}" presName="Accent7" presStyleCnt="0"/>
      <dgm:spPr/>
    </dgm:pt>
    <dgm:pt modelId="{0741E5DD-8140-43D5-9DAA-AAF545B4D40C}" type="pres">
      <dgm:prSet presAssocID="{916790EE-E80B-46B8-9FCE-D4C4D573C1C9}" presName="AccentHold1" presStyleLbl="node1" presStyleIdx="7" presStyleCnt="13"/>
      <dgm:spPr/>
    </dgm:pt>
    <dgm:pt modelId="{A7A4C77E-BB55-4594-8394-D285152A3ECB}" type="pres">
      <dgm:prSet presAssocID="{916790EE-E80B-46B8-9FCE-D4C4D573C1C9}" presName="Accent8" presStyleCnt="0"/>
      <dgm:spPr/>
    </dgm:pt>
    <dgm:pt modelId="{67E17578-3534-4B18-932F-A530F829F8EF}" type="pres">
      <dgm:prSet presAssocID="{916790EE-E80B-46B8-9FCE-D4C4D573C1C9}" presName="AccentHold2" presStyleLbl="node1" presStyleIdx="8" presStyleCnt="13"/>
      <dgm:spPr/>
    </dgm:pt>
    <dgm:pt modelId="{7FE88FDD-E471-4A00-8FDE-C585AD4A7A80}" type="pres">
      <dgm:prSet presAssocID="{93DAF32F-2D7F-4B58-B353-7391852D4D65}" presName="Child2" presStyleLbl="node1" presStyleIdx="9" presStyleCnt="13" custScaleX="162091" custScaleY="162143" custLinFactY="35426" custLinFactNeighborX="-62530" custLinFactNeighborY="100000">
        <dgm:presLayoutVars>
          <dgm:chMax val="0"/>
          <dgm:chPref val="0"/>
        </dgm:presLayoutVars>
      </dgm:prSet>
      <dgm:spPr/>
    </dgm:pt>
    <dgm:pt modelId="{DAFF56F5-952E-4BB5-8429-92D25C33B63E}" type="pres">
      <dgm:prSet presAssocID="{93DAF32F-2D7F-4B58-B353-7391852D4D65}" presName="Accent9" presStyleCnt="0"/>
      <dgm:spPr/>
    </dgm:pt>
    <dgm:pt modelId="{B45CB71F-8EB0-466C-8E9B-AB6A74077363}" type="pres">
      <dgm:prSet presAssocID="{93DAF32F-2D7F-4B58-B353-7391852D4D65}" presName="AccentHold1" presStyleLbl="node1" presStyleIdx="10" presStyleCnt="13"/>
      <dgm:spPr/>
    </dgm:pt>
    <dgm:pt modelId="{2833B4CA-5135-476F-8EAE-81D5C74FD74D}" type="pres">
      <dgm:prSet presAssocID="{93DAF32F-2D7F-4B58-B353-7391852D4D65}" presName="Accent10" presStyleCnt="0"/>
      <dgm:spPr/>
    </dgm:pt>
    <dgm:pt modelId="{C1411587-B803-4289-A6A5-5DF821C4DED2}" type="pres">
      <dgm:prSet presAssocID="{93DAF32F-2D7F-4B58-B353-7391852D4D65}" presName="AccentHold2" presStyleLbl="node1" presStyleIdx="11" presStyleCnt="13"/>
      <dgm:spPr/>
    </dgm:pt>
    <dgm:pt modelId="{0469D217-6144-43BE-A4BB-4F120E0C3C2F}" type="pres">
      <dgm:prSet presAssocID="{93DAF32F-2D7F-4B58-B353-7391852D4D65}" presName="Accent11" presStyleCnt="0"/>
      <dgm:spPr/>
    </dgm:pt>
    <dgm:pt modelId="{CCA42D53-448D-4948-A2D0-3D388F98D37A}" type="pres">
      <dgm:prSet presAssocID="{93DAF32F-2D7F-4B58-B353-7391852D4D65}" presName="AccentHold3" presStyleLbl="node1" presStyleIdx="12" presStyleCnt="13"/>
      <dgm:spPr/>
    </dgm:pt>
  </dgm:ptLst>
  <dgm:cxnLst>
    <dgm:cxn modelId="{C8A9D71C-BB2F-40E5-8A80-004DD3921FA1}" type="presOf" srcId="{AC796EF9-AAE8-4063-8FE1-3A4D46F733A2}" destId="{7B91F75E-A5CD-4D73-8355-76F376F1EEEA}" srcOrd="0" destOrd="0" presId="urn:microsoft.com/office/officeart/2009/3/layout/CircleRelationship"/>
    <dgm:cxn modelId="{4AC88F26-A730-41AE-ACEC-2614BE6A66F8}" srcId="{AC796EF9-AAE8-4063-8FE1-3A4D46F733A2}" destId="{916790EE-E80B-46B8-9FCE-D4C4D573C1C9}" srcOrd="0" destOrd="0" parTransId="{CE7DBA39-3FFD-405A-B8FF-085FC76948E1}" sibTransId="{81E594D2-EFBC-43A4-A350-CEE9FD4540FB}"/>
    <dgm:cxn modelId="{BA5CBF36-4EE5-4E0F-BAD4-F04CB906DE0D}" type="presOf" srcId="{916790EE-E80B-46B8-9FCE-D4C4D573C1C9}" destId="{C54CA341-FD3A-4496-A801-C74CBE348170}" srcOrd="0" destOrd="0" presId="urn:microsoft.com/office/officeart/2009/3/layout/CircleRelationship"/>
    <dgm:cxn modelId="{198D4838-F7FF-4021-8039-0957EC74BC86}" srcId="{AC796EF9-AAE8-4063-8FE1-3A4D46F733A2}" destId="{93DAF32F-2D7F-4B58-B353-7391852D4D65}" srcOrd="1" destOrd="0" parTransId="{F25A92EC-713C-4889-8F06-7AB7A628E9B7}" sibTransId="{228DEAFD-17C0-4B86-98B3-6310DE46ADD7}"/>
    <dgm:cxn modelId="{155B843A-E5BD-4DCA-8887-D475325D9F71}" type="presOf" srcId="{93DAF32F-2D7F-4B58-B353-7391852D4D65}" destId="{7FE88FDD-E471-4A00-8FDE-C585AD4A7A80}" srcOrd="0" destOrd="0" presId="urn:microsoft.com/office/officeart/2009/3/layout/CircleRelationship"/>
    <dgm:cxn modelId="{C9A97DD8-3208-4265-B9CC-57528BE0DE7B}" type="presOf" srcId="{D8456A80-9CAE-4645-BF25-A03FC4A12B28}" destId="{71387FA5-A805-44ED-A084-CB2C9BFFA82E}" srcOrd="0" destOrd="0" presId="urn:microsoft.com/office/officeart/2009/3/layout/CircleRelationship"/>
    <dgm:cxn modelId="{2A6257F5-B1A4-41AD-A8FC-0E2C837B9442}" srcId="{D8456A80-9CAE-4645-BF25-A03FC4A12B28}" destId="{AC796EF9-AAE8-4063-8FE1-3A4D46F733A2}" srcOrd="0" destOrd="0" parTransId="{279D76B4-702F-4DC8-B67B-169605DF3C57}" sibTransId="{9653928D-B101-4A46-9C22-F382B9CAEA40}"/>
    <dgm:cxn modelId="{49CD6501-72BC-4935-A4F5-1E2DB249D96D}" type="presParOf" srcId="{71387FA5-A805-44ED-A084-CB2C9BFFA82E}" destId="{7B91F75E-A5CD-4D73-8355-76F376F1EEEA}" srcOrd="0" destOrd="0" presId="urn:microsoft.com/office/officeart/2009/3/layout/CircleRelationship"/>
    <dgm:cxn modelId="{95A36AE9-51BC-47B9-ABC9-3D13AC103EB3}" type="presParOf" srcId="{71387FA5-A805-44ED-A084-CB2C9BFFA82E}" destId="{D3DE4624-BC8D-4DCD-9073-CD9AA0450DD3}" srcOrd="1" destOrd="0" presId="urn:microsoft.com/office/officeart/2009/3/layout/CircleRelationship"/>
    <dgm:cxn modelId="{468231B1-ECA9-4938-AF06-6B08D89DBFBC}" type="presParOf" srcId="{71387FA5-A805-44ED-A084-CB2C9BFFA82E}" destId="{0A549E12-F589-437F-883A-190D335628D1}" srcOrd="2" destOrd="0" presId="urn:microsoft.com/office/officeart/2009/3/layout/CircleRelationship"/>
    <dgm:cxn modelId="{285BFD87-0B7E-4EE6-906D-672A542764C1}" type="presParOf" srcId="{71387FA5-A805-44ED-A084-CB2C9BFFA82E}" destId="{AA2CE027-DABF-4942-9B9F-00F49E22E96B}" srcOrd="3" destOrd="0" presId="urn:microsoft.com/office/officeart/2009/3/layout/CircleRelationship"/>
    <dgm:cxn modelId="{8BF78797-F5B0-44A5-B882-E77CA3739B6E}" type="presParOf" srcId="{71387FA5-A805-44ED-A084-CB2C9BFFA82E}" destId="{A38E49ED-21EC-4D1C-B23A-8169AD594474}" srcOrd="4" destOrd="0" presId="urn:microsoft.com/office/officeart/2009/3/layout/CircleRelationship"/>
    <dgm:cxn modelId="{BCFB3971-9329-45AB-BEB8-03DFCE68818D}" type="presParOf" srcId="{71387FA5-A805-44ED-A084-CB2C9BFFA82E}" destId="{7F8A6240-49D4-48DD-B39B-4B4899BFB152}" srcOrd="5" destOrd="0" presId="urn:microsoft.com/office/officeart/2009/3/layout/CircleRelationship"/>
    <dgm:cxn modelId="{F2F676B1-78D1-409F-A2AD-0C00A6FDCCAC}" type="presParOf" srcId="{71387FA5-A805-44ED-A084-CB2C9BFFA82E}" destId="{4147FBBC-E147-44E6-8ABF-DEC70B2B7637}" srcOrd="6" destOrd="0" presId="urn:microsoft.com/office/officeart/2009/3/layout/CircleRelationship"/>
    <dgm:cxn modelId="{50C146E9-EE6C-4BBA-8E95-21E61977A616}" type="presParOf" srcId="{71387FA5-A805-44ED-A084-CB2C9BFFA82E}" destId="{C54CA341-FD3A-4496-A801-C74CBE348170}" srcOrd="7" destOrd="0" presId="urn:microsoft.com/office/officeart/2009/3/layout/CircleRelationship"/>
    <dgm:cxn modelId="{BF0A2EA9-C21A-4B57-B4F2-392400D76A11}" type="presParOf" srcId="{71387FA5-A805-44ED-A084-CB2C9BFFA82E}" destId="{4B6A813E-D9EC-4398-A8E8-21247577DBCD}" srcOrd="8" destOrd="0" presId="urn:microsoft.com/office/officeart/2009/3/layout/CircleRelationship"/>
    <dgm:cxn modelId="{4CD5F319-8F1F-4A42-AC1E-ABF9ADC08AA2}" type="presParOf" srcId="{4B6A813E-D9EC-4398-A8E8-21247577DBCD}" destId="{0741E5DD-8140-43D5-9DAA-AAF545B4D40C}" srcOrd="0" destOrd="0" presId="urn:microsoft.com/office/officeart/2009/3/layout/CircleRelationship"/>
    <dgm:cxn modelId="{31F8DD60-08BE-43EC-A95C-3EDE8C1763B3}" type="presParOf" srcId="{71387FA5-A805-44ED-A084-CB2C9BFFA82E}" destId="{A7A4C77E-BB55-4594-8394-D285152A3ECB}" srcOrd="9" destOrd="0" presId="urn:microsoft.com/office/officeart/2009/3/layout/CircleRelationship"/>
    <dgm:cxn modelId="{1CF840CC-1639-4E58-BE84-CA30A0643FE5}" type="presParOf" srcId="{A7A4C77E-BB55-4594-8394-D285152A3ECB}" destId="{67E17578-3534-4B18-932F-A530F829F8EF}" srcOrd="0" destOrd="0" presId="urn:microsoft.com/office/officeart/2009/3/layout/CircleRelationship"/>
    <dgm:cxn modelId="{09249FD3-E5AE-42A0-80AD-7B450615A4B2}" type="presParOf" srcId="{71387FA5-A805-44ED-A084-CB2C9BFFA82E}" destId="{7FE88FDD-E471-4A00-8FDE-C585AD4A7A80}" srcOrd="10" destOrd="0" presId="urn:microsoft.com/office/officeart/2009/3/layout/CircleRelationship"/>
    <dgm:cxn modelId="{91B0A2B9-99F2-4753-8C0C-2D78BBC68922}" type="presParOf" srcId="{71387FA5-A805-44ED-A084-CB2C9BFFA82E}" destId="{DAFF56F5-952E-4BB5-8429-92D25C33B63E}" srcOrd="11" destOrd="0" presId="urn:microsoft.com/office/officeart/2009/3/layout/CircleRelationship"/>
    <dgm:cxn modelId="{753DBE41-84F1-474D-91AC-C9A762EF028D}" type="presParOf" srcId="{DAFF56F5-952E-4BB5-8429-92D25C33B63E}" destId="{B45CB71F-8EB0-466C-8E9B-AB6A74077363}" srcOrd="0" destOrd="0" presId="urn:microsoft.com/office/officeart/2009/3/layout/CircleRelationship"/>
    <dgm:cxn modelId="{A85CF02A-5FEF-4D98-9D38-A02C27CBBE21}" type="presParOf" srcId="{71387FA5-A805-44ED-A084-CB2C9BFFA82E}" destId="{2833B4CA-5135-476F-8EAE-81D5C74FD74D}" srcOrd="12" destOrd="0" presId="urn:microsoft.com/office/officeart/2009/3/layout/CircleRelationship"/>
    <dgm:cxn modelId="{5CC5B091-A7BC-48B2-9165-D786D87F8D21}" type="presParOf" srcId="{2833B4CA-5135-476F-8EAE-81D5C74FD74D}" destId="{C1411587-B803-4289-A6A5-5DF821C4DED2}" srcOrd="0" destOrd="0" presId="urn:microsoft.com/office/officeart/2009/3/layout/CircleRelationship"/>
    <dgm:cxn modelId="{7E740BDC-832E-4659-AE1E-17089460613B}" type="presParOf" srcId="{71387FA5-A805-44ED-A084-CB2C9BFFA82E}" destId="{0469D217-6144-43BE-A4BB-4F120E0C3C2F}" srcOrd="13" destOrd="0" presId="urn:microsoft.com/office/officeart/2009/3/layout/CircleRelationship"/>
    <dgm:cxn modelId="{ACC6C161-A18B-4BE9-A141-BC2910CB637B}" type="presParOf" srcId="{0469D217-6144-43BE-A4BB-4F120E0C3C2F}" destId="{CCA42D53-448D-4948-A2D0-3D388F98D37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456A80-9CAE-4645-BF25-A03FC4A12B28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AC796EF9-AAE8-4063-8FE1-3A4D46F733A2}">
      <dgm:prSet phldrT="[Texte]" custT="1"/>
      <dgm:spPr/>
      <dgm:t>
        <a:bodyPr/>
        <a:lstStyle/>
        <a:p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surtout</a:t>
          </a:r>
        </a:p>
        <a:p>
          <a:r>
            <a:rPr lang="fr-F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Vivre ensemble</a:t>
          </a:r>
        </a:p>
      </dgm:t>
    </dgm:pt>
    <dgm:pt modelId="{279D76B4-702F-4DC8-B67B-169605DF3C57}" type="parTrans" cxnId="{2A6257F5-B1A4-41AD-A8FC-0E2C837B9442}">
      <dgm:prSet/>
      <dgm:spPr/>
      <dgm:t>
        <a:bodyPr/>
        <a:lstStyle/>
        <a:p>
          <a:endParaRPr lang="fr-FR"/>
        </a:p>
      </dgm:t>
    </dgm:pt>
    <dgm:pt modelId="{9653928D-B101-4A46-9C22-F382B9CAEA40}" type="sibTrans" cxnId="{2A6257F5-B1A4-41AD-A8FC-0E2C837B9442}">
      <dgm:prSet/>
      <dgm:spPr/>
      <dgm:t>
        <a:bodyPr/>
        <a:lstStyle/>
        <a:p>
          <a:endParaRPr lang="fr-FR"/>
        </a:p>
      </dgm:t>
    </dgm:pt>
    <dgm:pt modelId="{71387FA5-A805-44ED-A084-CB2C9BFFA82E}" type="pres">
      <dgm:prSet presAssocID="{D8456A80-9CAE-4645-BF25-A03FC4A12B28}" presName="Name0" presStyleCnt="0">
        <dgm:presLayoutVars>
          <dgm:chMax val="1"/>
          <dgm:chPref val="1"/>
        </dgm:presLayoutVars>
      </dgm:prSet>
      <dgm:spPr/>
    </dgm:pt>
    <dgm:pt modelId="{7B91F75E-A5CD-4D73-8355-76F376F1EEEA}" type="pres">
      <dgm:prSet presAssocID="{AC796EF9-AAE8-4063-8FE1-3A4D46F733A2}" presName="Parent" presStyleLbl="node0" presStyleIdx="0" presStyleCnt="1" custScaleX="65897" custScaleY="65899" custLinFactNeighborX="-6287" custLinFactNeighborY="6825">
        <dgm:presLayoutVars>
          <dgm:chMax val="5"/>
          <dgm:chPref val="5"/>
        </dgm:presLayoutVars>
      </dgm:prSet>
      <dgm:spPr/>
    </dgm:pt>
    <dgm:pt modelId="{D3DE4624-BC8D-4DCD-9073-CD9AA0450DD3}" type="pres">
      <dgm:prSet presAssocID="{AC796EF9-AAE8-4063-8FE1-3A4D46F733A2}" presName="Accent1" presStyleLbl="node1" presStyleIdx="0" presStyleCnt="6"/>
      <dgm:spPr/>
    </dgm:pt>
    <dgm:pt modelId="{0A549E12-F589-437F-883A-190D335628D1}" type="pres">
      <dgm:prSet presAssocID="{AC796EF9-AAE8-4063-8FE1-3A4D46F733A2}" presName="Accent2" presStyleLbl="node1" presStyleIdx="1" presStyleCnt="6"/>
      <dgm:spPr/>
    </dgm:pt>
    <dgm:pt modelId="{AA2CE027-DABF-4942-9B9F-00F49E22E96B}" type="pres">
      <dgm:prSet presAssocID="{AC796EF9-AAE8-4063-8FE1-3A4D46F733A2}" presName="Accent3" presStyleLbl="node1" presStyleIdx="2" presStyleCnt="6"/>
      <dgm:spPr/>
    </dgm:pt>
    <dgm:pt modelId="{A38E49ED-21EC-4D1C-B23A-8169AD594474}" type="pres">
      <dgm:prSet presAssocID="{AC796EF9-AAE8-4063-8FE1-3A4D46F733A2}" presName="Accent4" presStyleLbl="node1" presStyleIdx="3" presStyleCnt="6"/>
      <dgm:spPr/>
    </dgm:pt>
    <dgm:pt modelId="{7F8A6240-49D4-48DD-B39B-4B4899BFB152}" type="pres">
      <dgm:prSet presAssocID="{AC796EF9-AAE8-4063-8FE1-3A4D46F733A2}" presName="Accent5" presStyleLbl="node1" presStyleIdx="4" presStyleCnt="6"/>
      <dgm:spPr/>
    </dgm:pt>
    <dgm:pt modelId="{4147FBBC-E147-44E6-8ABF-DEC70B2B7637}" type="pres">
      <dgm:prSet presAssocID="{AC796EF9-AAE8-4063-8FE1-3A4D46F733A2}" presName="Accent6" presStyleLbl="node1" presStyleIdx="5" presStyleCnt="6"/>
      <dgm:spPr/>
    </dgm:pt>
  </dgm:ptLst>
  <dgm:cxnLst>
    <dgm:cxn modelId="{C8A9D71C-BB2F-40E5-8A80-004DD3921FA1}" type="presOf" srcId="{AC796EF9-AAE8-4063-8FE1-3A4D46F733A2}" destId="{7B91F75E-A5CD-4D73-8355-76F376F1EEEA}" srcOrd="0" destOrd="0" presId="urn:microsoft.com/office/officeart/2009/3/layout/CircleRelationship"/>
    <dgm:cxn modelId="{C9A97DD8-3208-4265-B9CC-57528BE0DE7B}" type="presOf" srcId="{D8456A80-9CAE-4645-BF25-A03FC4A12B28}" destId="{71387FA5-A805-44ED-A084-CB2C9BFFA82E}" srcOrd="0" destOrd="0" presId="urn:microsoft.com/office/officeart/2009/3/layout/CircleRelationship"/>
    <dgm:cxn modelId="{2A6257F5-B1A4-41AD-A8FC-0E2C837B9442}" srcId="{D8456A80-9CAE-4645-BF25-A03FC4A12B28}" destId="{AC796EF9-AAE8-4063-8FE1-3A4D46F733A2}" srcOrd="0" destOrd="0" parTransId="{279D76B4-702F-4DC8-B67B-169605DF3C57}" sibTransId="{9653928D-B101-4A46-9C22-F382B9CAEA40}"/>
    <dgm:cxn modelId="{49CD6501-72BC-4935-A4F5-1E2DB249D96D}" type="presParOf" srcId="{71387FA5-A805-44ED-A084-CB2C9BFFA82E}" destId="{7B91F75E-A5CD-4D73-8355-76F376F1EEEA}" srcOrd="0" destOrd="0" presId="urn:microsoft.com/office/officeart/2009/3/layout/CircleRelationship"/>
    <dgm:cxn modelId="{95A36AE9-51BC-47B9-ABC9-3D13AC103EB3}" type="presParOf" srcId="{71387FA5-A805-44ED-A084-CB2C9BFFA82E}" destId="{D3DE4624-BC8D-4DCD-9073-CD9AA0450DD3}" srcOrd="1" destOrd="0" presId="urn:microsoft.com/office/officeart/2009/3/layout/CircleRelationship"/>
    <dgm:cxn modelId="{468231B1-ECA9-4938-AF06-6B08D89DBFBC}" type="presParOf" srcId="{71387FA5-A805-44ED-A084-CB2C9BFFA82E}" destId="{0A549E12-F589-437F-883A-190D335628D1}" srcOrd="2" destOrd="0" presId="urn:microsoft.com/office/officeart/2009/3/layout/CircleRelationship"/>
    <dgm:cxn modelId="{285BFD87-0B7E-4EE6-906D-672A542764C1}" type="presParOf" srcId="{71387FA5-A805-44ED-A084-CB2C9BFFA82E}" destId="{AA2CE027-DABF-4942-9B9F-00F49E22E96B}" srcOrd="3" destOrd="0" presId="urn:microsoft.com/office/officeart/2009/3/layout/CircleRelationship"/>
    <dgm:cxn modelId="{8BF78797-F5B0-44A5-B882-E77CA3739B6E}" type="presParOf" srcId="{71387FA5-A805-44ED-A084-CB2C9BFFA82E}" destId="{A38E49ED-21EC-4D1C-B23A-8169AD594474}" srcOrd="4" destOrd="0" presId="urn:microsoft.com/office/officeart/2009/3/layout/CircleRelationship"/>
    <dgm:cxn modelId="{BCFB3971-9329-45AB-BEB8-03DFCE68818D}" type="presParOf" srcId="{71387FA5-A805-44ED-A084-CB2C9BFFA82E}" destId="{7F8A6240-49D4-48DD-B39B-4B4899BFB152}" srcOrd="5" destOrd="0" presId="urn:microsoft.com/office/officeart/2009/3/layout/CircleRelationship"/>
    <dgm:cxn modelId="{F2F676B1-78D1-409F-A2AD-0C00A6FDCCAC}" type="presParOf" srcId="{71387FA5-A805-44ED-A084-CB2C9BFFA82E}" destId="{4147FBBC-E147-44E6-8ABF-DEC70B2B7637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F75E-A5CD-4D73-8355-76F376F1EEEA}">
      <dsp:nvSpPr>
        <dsp:cNvPr id="0" name=""/>
        <dsp:cNvSpPr/>
      </dsp:nvSpPr>
      <dsp:spPr>
        <a:xfrm>
          <a:off x="2088418" y="1539650"/>
          <a:ext cx="2879979" cy="2880004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Autour des </a:t>
          </a:r>
          <a:r>
            <a:rPr lang="fr-FR" sz="2400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animaux et des activités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ferme et le fromage</a:t>
          </a:r>
        </a:p>
      </dsp:txBody>
      <dsp:txXfrm>
        <a:off x="2510181" y="1961417"/>
        <a:ext cx="2036453" cy="2036470"/>
      </dsp:txXfrm>
    </dsp:sp>
    <dsp:sp modelId="{D3DE4624-BC8D-4DCD-9073-CD9AA0450DD3}">
      <dsp:nvSpPr>
        <dsp:cNvPr id="0" name=""/>
        <dsp:cNvSpPr/>
      </dsp:nvSpPr>
      <dsp:spPr>
        <a:xfrm>
          <a:off x="3942892" y="356445"/>
          <a:ext cx="486054" cy="48604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49E12-F589-437F-883A-190D335628D1}">
      <dsp:nvSpPr>
        <dsp:cNvPr id="0" name=""/>
        <dsp:cNvSpPr/>
      </dsp:nvSpPr>
      <dsp:spPr>
        <a:xfrm>
          <a:off x="2791968" y="4601181"/>
          <a:ext cx="351942" cy="352281"/>
        </a:xfrm>
        <a:prstGeom prst="ellipse">
          <a:avLst/>
        </a:prstGeom>
        <a:solidFill>
          <a:schemeClr val="accent1">
            <a:shade val="50000"/>
            <a:hueOff val="-100053"/>
            <a:satOff val="-297"/>
            <a:lumOff val="6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CE027-DABF-4942-9B9F-00F49E22E96B}">
      <dsp:nvSpPr>
        <dsp:cNvPr id="0" name=""/>
        <dsp:cNvSpPr/>
      </dsp:nvSpPr>
      <dsp:spPr>
        <a:xfrm>
          <a:off x="6100876" y="2329221"/>
          <a:ext cx="351942" cy="352281"/>
        </a:xfrm>
        <a:prstGeom prst="ellipse">
          <a:avLst/>
        </a:prstGeom>
        <a:solidFill>
          <a:schemeClr val="accent1">
            <a:shade val="50000"/>
            <a:hueOff val="-200105"/>
            <a:satOff val="-595"/>
            <a:lumOff val="13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E49ED-21EC-4D1C-B23A-8169AD594474}">
      <dsp:nvSpPr>
        <dsp:cNvPr id="0" name=""/>
        <dsp:cNvSpPr/>
      </dsp:nvSpPr>
      <dsp:spPr>
        <a:xfrm>
          <a:off x="4416755" y="4975926"/>
          <a:ext cx="486054" cy="486046"/>
        </a:xfrm>
        <a:prstGeom prst="ellipse">
          <a:avLst/>
        </a:prstGeom>
        <a:solidFill>
          <a:schemeClr val="accent1">
            <a:shade val="50000"/>
            <a:hueOff val="-300158"/>
            <a:satOff val="-892"/>
            <a:lumOff val="20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A6240-49D4-48DD-B39B-4B4899BFB152}">
      <dsp:nvSpPr>
        <dsp:cNvPr id="0" name=""/>
        <dsp:cNvSpPr/>
      </dsp:nvSpPr>
      <dsp:spPr>
        <a:xfrm>
          <a:off x="2891942" y="1047223"/>
          <a:ext cx="351942" cy="352281"/>
        </a:xfrm>
        <a:prstGeom prst="ellipse">
          <a:avLst/>
        </a:prstGeom>
        <a:solidFill>
          <a:schemeClr val="accent1">
            <a:shade val="50000"/>
            <a:hueOff val="-400210"/>
            <a:satOff val="-1190"/>
            <a:lumOff val="27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7FBBC-E147-44E6-8ABF-DEC70B2B7637}">
      <dsp:nvSpPr>
        <dsp:cNvPr id="0" name=""/>
        <dsp:cNvSpPr/>
      </dsp:nvSpPr>
      <dsp:spPr>
        <a:xfrm>
          <a:off x="1782470" y="3062374"/>
          <a:ext cx="351942" cy="352281"/>
        </a:xfrm>
        <a:prstGeom prst="ellipse">
          <a:avLst/>
        </a:prstGeom>
        <a:solidFill>
          <a:schemeClr val="accent1">
            <a:shade val="50000"/>
            <a:hueOff val="-500263"/>
            <a:satOff val="-1487"/>
            <a:lumOff val="34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CA341-FD3A-4496-A801-C74CBE348170}">
      <dsp:nvSpPr>
        <dsp:cNvPr id="0" name=""/>
        <dsp:cNvSpPr/>
      </dsp:nvSpPr>
      <dsp:spPr>
        <a:xfrm>
          <a:off x="-467892" y="767761"/>
          <a:ext cx="2880001" cy="2880005"/>
        </a:xfrm>
        <a:prstGeom prst="ellipse">
          <a:avLst/>
        </a:prstGeom>
        <a:solidFill>
          <a:schemeClr val="accent1">
            <a:shade val="50000"/>
            <a:hueOff val="-600316"/>
            <a:satOff val="-1784"/>
            <a:lumOff val="41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Autour 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La Forêt</a:t>
          </a:r>
          <a:endParaRPr lang="fr-FR" sz="1800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K Prince Frog" panose="02000000000000000000" pitchFamily="50" charset="0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végétaux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les animaux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 automne</a:t>
          </a:r>
        </a:p>
      </dsp:txBody>
      <dsp:txXfrm>
        <a:off x="-46126" y="1189528"/>
        <a:ext cx="2036469" cy="2036471"/>
      </dsp:txXfrm>
    </dsp:sp>
    <dsp:sp modelId="{0741E5DD-8140-43D5-9DAA-AAF545B4D40C}">
      <dsp:nvSpPr>
        <dsp:cNvPr id="0" name=""/>
        <dsp:cNvSpPr/>
      </dsp:nvSpPr>
      <dsp:spPr>
        <a:xfrm>
          <a:off x="3451148" y="1062539"/>
          <a:ext cx="486054" cy="486046"/>
        </a:xfrm>
        <a:prstGeom prst="ellipse">
          <a:avLst/>
        </a:prstGeom>
        <a:solidFill>
          <a:schemeClr val="accent1">
            <a:shade val="50000"/>
            <a:hueOff val="-600316"/>
            <a:satOff val="-1784"/>
            <a:lumOff val="41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17578-3534-4B18-932F-A530F829F8EF}">
      <dsp:nvSpPr>
        <dsp:cNvPr id="0" name=""/>
        <dsp:cNvSpPr/>
      </dsp:nvSpPr>
      <dsp:spPr>
        <a:xfrm>
          <a:off x="250342" y="3641341"/>
          <a:ext cx="878636" cy="878661"/>
        </a:xfrm>
        <a:prstGeom prst="ellipse">
          <a:avLst/>
        </a:prstGeom>
        <a:solidFill>
          <a:schemeClr val="accent1">
            <a:shade val="50000"/>
            <a:hueOff val="-500263"/>
            <a:satOff val="-1487"/>
            <a:lumOff val="346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8FDD-E471-4A00-8FDE-C585AD4A7A80}">
      <dsp:nvSpPr>
        <dsp:cNvPr id="0" name=""/>
        <dsp:cNvSpPr/>
      </dsp:nvSpPr>
      <dsp:spPr>
        <a:xfrm>
          <a:off x="4604869" y="2362148"/>
          <a:ext cx="2880001" cy="2880005"/>
        </a:xfrm>
        <a:prstGeom prst="ellipse">
          <a:avLst/>
        </a:prstGeom>
        <a:solidFill>
          <a:schemeClr val="accent1">
            <a:shade val="50000"/>
            <a:hueOff val="-400210"/>
            <a:satOff val="-1190"/>
            <a:lumOff val="276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Autour des </a:t>
          </a:r>
          <a:r>
            <a:rPr lang="fr-FR" sz="2400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activités sportives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L’orientation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randonnée</a:t>
          </a:r>
        </a:p>
      </dsp:txBody>
      <dsp:txXfrm>
        <a:off x="5026635" y="2783915"/>
        <a:ext cx="2036469" cy="2036471"/>
      </dsp:txXfrm>
    </dsp:sp>
    <dsp:sp modelId="{B45CB71F-8EB0-466C-8E9B-AB6A74077363}">
      <dsp:nvSpPr>
        <dsp:cNvPr id="0" name=""/>
        <dsp:cNvSpPr/>
      </dsp:nvSpPr>
      <dsp:spPr>
        <a:xfrm>
          <a:off x="5475020" y="1734937"/>
          <a:ext cx="486054" cy="486046"/>
        </a:xfrm>
        <a:prstGeom prst="ellipse">
          <a:avLst/>
        </a:prstGeom>
        <a:solidFill>
          <a:schemeClr val="accent1">
            <a:shade val="50000"/>
            <a:hueOff val="-300158"/>
            <a:satOff val="-892"/>
            <a:lumOff val="20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11587-B803-4289-A6A5-5DF821C4DED2}">
      <dsp:nvSpPr>
        <dsp:cNvPr id="0" name=""/>
        <dsp:cNvSpPr/>
      </dsp:nvSpPr>
      <dsp:spPr>
        <a:xfrm>
          <a:off x="-83718" y="4686953"/>
          <a:ext cx="351942" cy="352281"/>
        </a:xfrm>
        <a:prstGeom prst="ellipse">
          <a:avLst/>
        </a:prstGeom>
        <a:solidFill>
          <a:schemeClr val="accent1">
            <a:shade val="50000"/>
            <a:hueOff val="-200105"/>
            <a:satOff val="-595"/>
            <a:lumOff val="13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2D53-448D-4948-A2D0-3D388F98D37A}">
      <dsp:nvSpPr>
        <dsp:cNvPr id="0" name=""/>
        <dsp:cNvSpPr/>
      </dsp:nvSpPr>
      <dsp:spPr>
        <a:xfrm>
          <a:off x="3425952" y="4185591"/>
          <a:ext cx="351942" cy="352281"/>
        </a:xfrm>
        <a:prstGeom prst="ellipse">
          <a:avLst/>
        </a:prstGeom>
        <a:solidFill>
          <a:schemeClr val="accent1">
            <a:shade val="50000"/>
            <a:hueOff val="-100053"/>
            <a:satOff val="-297"/>
            <a:lumOff val="6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1F75E-A5CD-4D73-8355-76F376F1EEEA}">
      <dsp:nvSpPr>
        <dsp:cNvPr id="0" name=""/>
        <dsp:cNvSpPr/>
      </dsp:nvSpPr>
      <dsp:spPr>
        <a:xfrm>
          <a:off x="231965" y="924006"/>
          <a:ext cx="2141436" cy="2141671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 surtout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rPr>
            <a:t>Vivre ensemble</a:t>
          </a:r>
        </a:p>
      </dsp:txBody>
      <dsp:txXfrm>
        <a:off x="545571" y="1237646"/>
        <a:ext cx="1514224" cy="1514391"/>
      </dsp:txXfrm>
    </dsp:sp>
    <dsp:sp modelId="{D3DE4624-BC8D-4DCD-9073-CD9AA0450DD3}">
      <dsp:nvSpPr>
        <dsp:cNvPr id="0" name=""/>
        <dsp:cNvSpPr/>
      </dsp:nvSpPr>
      <dsp:spPr>
        <a:xfrm>
          <a:off x="1736558" y="0"/>
          <a:ext cx="361653" cy="36144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49E12-F589-437F-883A-190D335628D1}">
      <dsp:nvSpPr>
        <dsp:cNvPr id="0" name=""/>
        <dsp:cNvSpPr/>
      </dsp:nvSpPr>
      <dsp:spPr>
        <a:xfrm>
          <a:off x="880794" y="3156533"/>
          <a:ext cx="261938" cy="261968"/>
        </a:xfrm>
        <a:prstGeom prst="ellipse">
          <a:avLst/>
        </a:prstGeom>
        <a:solidFill>
          <a:schemeClr val="accent1">
            <a:shade val="50000"/>
            <a:hueOff val="-216781"/>
            <a:satOff val="-644"/>
            <a:lumOff val="15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CE027-DABF-4942-9B9F-00F49E22E96B}">
      <dsp:nvSpPr>
        <dsp:cNvPr id="0" name=""/>
        <dsp:cNvSpPr/>
      </dsp:nvSpPr>
      <dsp:spPr>
        <a:xfrm>
          <a:off x="3340930" y="1467024"/>
          <a:ext cx="261938" cy="261968"/>
        </a:xfrm>
        <a:prstGeom prst="ellipse">
          <a:avLst/>
        </a:prstGeom>
        <a:solidFill>
          <a:schemeClr val="accent1">
            <a:shade val="50000"/>
            <a:hueOff val="-433561"/>
            <a:satOff val="-1289"/>
            <a:lumOff val="30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E49ED-21EC-4D1C-B23A-8169AD594474}">
      <dsp:nvSpPr>
        <dsp:cNvPr id="0" name=""/>
        <dsp:cNvSpPr/>
      </dsp:nvSpPr>
      <dsp:spPr>
        <a:xfrm>
          <a:off x="2088910" y="3435207"/>
          <a:ext cx="361653" cy="361440"/>
        </a:xfrm>
        <a:prstGeom prst="ellipse">
          <a:avLst/>
        </a:prstGeom>
        <a:solidFill>
          <a:schemeClr val="accent1">
            <a:shade val="50000"/>
            <a:hueOff val="-650342"/>
            <a:satOff val="-1933"/>
            <a:lumOff val="450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A6240-49D4-48DD-B39B-4B4899BFB152}">
      <dsp:nvSpPr>
        <dsp:cNvPr id="0" name=""/>
        <dsp:cNvSpPr/>
      </dsp:nvSpPr>
      <dsp:spPr>
        <a:xfrm>
          <a:off x="954836" y="513686"/>
          <a:ext cx="261938" cy="261968"/>
        </a:xfrm>
        <a:prstGeom prst="ellipse">
          <a:avLst/>
        </a:prstGeom>
        <a:solidFill>
          <a:schemeClr val="accent1">
            <a:shade val="50000"/>
            <a:hueOff val="-433561"/>
            <a:satOff val="-1289"/>
            <a:lumOff val="30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7FBBC-E147-44E6-8ABF-DEC70B2B7637}">
      <dsp:nvSpPr>
        <dsp:cNvPr id="0" name=""/>
        <dsp:cNvSpPr/>
      </dsp:nvSpPr>
      <dsp:spPr>
        <a:xfrm>
          <a:off x="129953" y="2012223"/>
          <a:ext cx="261938" cy="261968"/>
        </a:xfrm>
        <a:prstGeom prst="ellipse">
          <a:avLst/>
        </a:prstGeom>
        <a:solidFill>
          <a:schemeClr val="accent1">
            <a:shade val="50000"/>
            <a:hueOff val="-216781"/>
            <a:satOff val="-644"/>
            <a:lumOff val="15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8E1B9F-C527-471D-BC9C-2EC120A693A2}" type="datetime1">
              <a:rPr lang="fr-FR" smtClean="0"/>
              <a:t>26/09/2022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B1E27-6627-4604-9D55-19F3A8C32AD1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669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88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1992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54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165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Possibilité de vente de fromage de la ferme que nous allons visiter.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254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Sera distribuée dès la semaine prochaine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873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261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543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05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062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5489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23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10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53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7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1158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117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 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orme libre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" name="Forme libre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" name="Forme libre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" name="Forme libre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" name="Forme libre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0" name="Groupe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orme libre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" name="Forme libre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" name="Forme libre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" name="Forme libre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5" name="Forme libre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49" name="Forme libre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50" name="Groupe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orme libre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2" name="Forme libre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3" name="Forme libre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59" name="Forme libre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60" name="Forme libre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61" name="Groupe 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orme libre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5" name="Forme libre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6" name="Forme libre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8" name="Forme libre 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9" name="Forme libre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0" name="Forme libre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1" name="Forme libre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2" name="Forme libre 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3" name="Forme libre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4" name="Forme libre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5" name="Forme libre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6" name="Forme libre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7" name="Forme libre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8" name="Forme libre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9" name="Forme libre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0" name="Forme libre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81" name="Groupe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orme libre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3" name="Forme libre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4" name="Forme libre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5" name="Forme libre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87" name="Groupe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94" name="Groupe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orme libre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8" name="Forme libre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99" name="Groupe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orme libre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06" name="Groupe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orme libre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1" name="Forme libre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2" name="Forme libre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3" name="Forme libre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5" name="Forme libre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116" name="Forme libre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grpSp>
        <p:nvGrpSpPr>
          <p:cNvPr id="117" name="Groupe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orme libre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5" name="Forme libre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6" name="Forme libre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7" name="Forme libre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8" name="Forme libre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9" name="Forme libre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0" name="Forme libre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1" name="Forme libre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2" name="Forme libre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3" name="Forme libre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4" name="Forme libre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5" name="Forme libre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6" name="Forme libre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7" name="Forme libre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8" name="Forme libre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9" name="Forme libre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0" name="Forme libre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1" name="Forme libre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2" name="Forme libre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3" name="Forme libre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4" name="Forme libre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5" name="Forme libre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46" name="Groupe 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orme libre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8" name="Forme libre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9" name="Forme libre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0" name="Forme libre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1" name="Forme libre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2" name="Forme libre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3" name="Forme libre 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4" name="Forme libre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5" name="Forme libre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6" name="Forme libre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7" name="Forme libre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8" name="Forme libre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9" name="Forme libre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0" name="Forme libre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1" name="Forme libre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2" name="Forme libre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3" name="Forme libre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4" name="Forme libre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5" name="Forme libre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6" name="Forme libre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7" name="Forme libre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8" name="Forme libre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9" name="Forme libre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0" name="Forme libre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71" name="Groupe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orme libre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3" name="Forme libre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4" name="Forme libre 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5" name="Forme libre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6" name="Forme libre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7" name="Forme libre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8" name="Forme libre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9" name="Forme libre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4B2115-A8D8-4B8E-B651-8F74BC3ACF90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6DF406-1D88-4B7A-94CD-A91F3F6AE173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7CC159-A738-4966-BED1-90A28D1025C6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ADA1BD-B328-492D-A9B5-41FE6A4BF76D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E936DE-5994-44CE-8560-EFE4A74A913F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D0ACB7-429B-4323-A467-5184D15FC85F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7" name="Forme libre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8" name="Forme libre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9" name="Groupe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orme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5" name="Forme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0" name="Forme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1" name="Forme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" name="Forme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" name="Forme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" name="Forme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5" name="Forme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9" name="Forme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0" name="Forme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1" name="Forme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2" name="Forme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3" name="Forme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5" name="Forme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6" name="Forme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8" name="Forme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9" name="Forme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0" name="Forme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1" name="Forme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2" name="Forme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3" name="Forme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4" name="Forme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5" name="Forme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6" name="Forme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7" name="Forme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8" name="Forme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79" name="Forme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0" name="Forme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1" name="Forme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2" name="Forme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3" name="Forme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4" name="Forme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5" name="Forme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93" name="Groupe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orme libre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7" name="Forme libre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8" name="Forme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1" name="Forme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2" name="Forme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3" name="Forme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5" name="Forme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6" name="Forme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7" name="Forme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8" name="Forme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9" name="Forme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0" name="Forme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1" name="Forme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2" name="Forme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3" name="Forme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4" name="Forme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5" name="Forme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6" name="Forme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7" name="Forme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8" name="Forme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9" name="Forme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0" name="Forme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1" name="Forme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2" name="Forme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3" name="Forme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4" name="Forme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5" name="Forme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6" name="Forme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7" name="Forme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8" name="Forme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9" name="Forme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0" name="Forme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1" name="Forme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2" name="Forme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3" name="Forme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4" name="Forme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5" name="Forme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6" name="Forme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7" name="Forme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8" name="Forme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9" name="Forme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0" name="Forme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1" name="Forme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2" name="Forme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3" name="Forme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4" name="Forme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5" name="Forme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6" name="Forme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7" name="Forme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8" name="Forme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9" name="Forme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0" name="Forme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1" name="Forme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2" name="Forme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3" name="Forme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4" name="Forme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5" name="Forme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6" name="Forme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77" name="Groupe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orme libre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9" name="Forme libre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0" name="Forme libre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1" name="Forme libre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2" name="Forme libre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3" name="Forme libre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4" name="Forme libre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5" name="Forme libre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6" name="Forme libre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7" name="Forme libre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8" name="Forme libre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9" name="Forme libre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0" name="Forme libre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1" name="Forme libre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2" name="Forme libre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3" name="Forme libre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4" name="Forme libre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5" name="Forme libre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6" name="Forme libre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7" name="Forme libre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8" name="Forme libre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9" name="Forme libre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0" name="Forme libre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1" name="Forme libre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2" name="Forme libre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3" name="Forme libre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4" name="Forme libre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5" name="Forme libre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6" name="Forme libre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7" name="Forme libre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8" name="Forme libre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9" name="Forme libre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0" name="Forme libre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1" name="Forme libre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2" name="Forme libre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3" name="Forme libre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4" name="Forme libre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5" name="Forme libre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6" name="Forme libre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7" name="Forme libre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8" name="Forme libre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9" name="Forme libre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0" name="Forme libre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1" name="Forme libre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2" name="Forme libre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3" name="Forme libre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4" name="Forme libre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5" name="Forme libre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6" name="Forme libre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7" name="Forme libre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8" name="Forme libre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9" name="Forme libre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0" name="Forme libre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1" name="Forme libre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2" name="Forme libre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3" name="Forme libre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4" name="Forme libre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5" name="Forme libre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6" name="Forme libre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7" name="Forme libre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8" name="Forme libre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9" name="Forme libre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0" name="Forme libre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1" name="Forme libre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2" name="Forme libre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3" name="Forme libre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4" name="Forme libre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5" name="Forme libre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6" name="Forme libre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7" name="Forme libre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8" name="Forme libre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9" name="Forme libre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0" name="Forme libre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1" name="Forme libre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2" name="Forme libre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3" name="Forme libre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4" name="Forme libre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5" name="Forme libre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6" name="Forme libre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7" name="Forme libre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8" name="Forme libre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9" name="Forme libre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60" name="Groupe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orme libre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2" name="Forme libre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3" name="Forme libre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4" name="Forme libre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5" name="Forme libre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6" name="Forme libre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7" name="Forme libre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8" name="Forme libre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9" name="Forme libre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0" name="Forme libre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1" name="Forme libre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2" name="Forme libre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3" name="Forme libre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orme libre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5" name="Forme libre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6" name="Forme libre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7" name="Forme libre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orme libre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9" name="Forme libre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0" name="Forme libre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1" name="Forme libre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2" name="Forme libre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3" name="Forme libre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4" name="Forme libre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orme libre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orme libre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7" name="Forme libre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8" name="Forme libre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89" name="Groupe 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orme libre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1" name="Ovale 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2" name="Forme libre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3" name="Forme libre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4" name="Forme libre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5" name="Forme libre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6" name="Forme libre 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7" name="Forme libre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8" name="Forme libre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9" name="Forme libre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0" name="Forme libre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1" name="Forme libre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2" name="Forme libre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3" name="Forme libre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4" name="Forme libre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5" name="Forme libre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6" name="Forme libre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7" name="Forme libre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8" name="Forme libre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9" name="Forme libre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10" name="Forme libre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311" name="Groupe 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orme libre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3" name="Forme libre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4" name="Forme libre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5" name="Forme libre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6" name="Forme libre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7" name="Forme libre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8" name="Forme libre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9" name="Forme libre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0" name="Forme libre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1" name="Forme libre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2" name="Forme libre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3" name="Forme libre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4" name="Forme libre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5" name="Forme libre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6" name="Forme libre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7" name="Forme libre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8" name="Forme libre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9" name="Forme libre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0" name="Forme libre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1" name="Forme libre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2" name="Forme libre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3" name="Forme libre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4" name="Forme libre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5" name="Forme libre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6" name="Forme libre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7" name="Forme libre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8" name="Forme libre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9" name="Forme libre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0" name="Forme libre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1" name="Forme libre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2" name="Forme libre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3" name="Forme libre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4" name="Forme libre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5" name="Forme libre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6" name="Forme libre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7" name="Forme libre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348" name="Groupe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e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orme libre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6" name="Forme libre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7" name="Forme libre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8" name="Forme libre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9" name="Forme libre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0" name="Forme libre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1" name="Forme libre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2" name="Forme libre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3" name="Forme libre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4" name="Forme libre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5" name="Forme libre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6" name="Forme libre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7" name="Forme libre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8" name="Forme libre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89" name="Forme libre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0" name="Forme libre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1" name="Forme libre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2" name="Forme libre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3" name="Forme libre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4" name="Forme libre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5" name="Forme libre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6" name="Forme libre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7" name="Forme libre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8" name="Forme libre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99" name="Forme libre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0" name="Forme libre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1" name="Forme libre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2" name="Forme libre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3" name="Forme libre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4" name="Forme libre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5" name="Forme libre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6" name="Forme libre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7" name="Forme libre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8" name="Forme libre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09" name="Forme libre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0" name="Forme libre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1" name="Forme libre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2" name="Forme libre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3" name="Forme libre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4" name="Forme libre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5" name="Forme libre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6" name="Forme libre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7" name="Forme libre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8" name="Forme libre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19" name="Forme libre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20" name="Forme libre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421" name="Forme libre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350" name="Groupe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orme libre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7" name="Forme libre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8" name="Forme libre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9" name="Forme libre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0" name="Forme libre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1" name="Forme libre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2" name="Forme libre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3" name="Forme libre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74" name="Forme libre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351" name="Groupe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orme libre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0" name="Forme libre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1" name="Forme libre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2" name="Forme libre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3" name="Forme libre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4" name="Forme libre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65" name="Forme libre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grpSp>
          <p:nvGrpSpPr>
            <p:cNvPr id="352" name="Groupe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orme libre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4" name="Forme libre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5" name="Forme libre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6" name="Forme libre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7" name="Forme libre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358" name="Forme libre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</p:grpSp>
      <p:grpSp>
        <p:nvGrpSpPr>
          <p:cNvPr id="422" name="Groupe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orme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4" name="Forme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5" name="Forme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6" name="Forme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7" name="Forme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8" name="Forme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9" name="Forme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0" name="Forme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31" name="Groupe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orme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3" name="Forme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4" name="Forme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5" name="Forme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6" name="Forme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7" name="Forme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8" name="Forme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39" name="Forme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40" name="Groupe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orme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2" name="Forme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3" name="Forme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4" name="Forme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5" name="Forme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6" name="Forme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7" name="Forme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48" name="Forme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EE745-A1C4-4DE5-A3AD-9DC6B5BA345E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0FEE2B-E263-40FE-AC7B-53AB50BA74DE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01EE90-2037-4A22-8BD3-EE4FB892B4C8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rtl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854A71-FFA9-4DBD-A86E-EC04D57BF1E9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8" name="Forme libre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sp>
        <p:nvSpPr>
          <p:cNvPr id="9" name="Forme libre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dirty="0"/>
          </a:p>
        </p:txBody>
      </p:sp>
      <p:grpSp>
        <p:nvGrpSpPr>
          <p:cNvPr id="10" name="Groupe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orme libre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19" name="Groupe 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orme libre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2" name="Forme libre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3" name="Forme libre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26" name="Groupe 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orme libre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34" name="Groupe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orme libre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6" name="Forme libre 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7" name="Forme libre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8" name="Forme libre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9" name="Forme libre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0" name="Forme libre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1" name="Forme libre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2" name="Forme libre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43" name="Groupe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orme libre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5" name="Forme libre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6" name="Forme libre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7" name="Forme libre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8" name="Forme libre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49" name="Forme libre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0" name="Forme libre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1" name="Forme libre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52" name="Groupe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orme libre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grpSp>
        <p:nvGrpSpPr>
          <p:cNvPr id="61" name="Groupe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orme libre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5" name="Forme libre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6" name="Forme libre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7" name="Forme libre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8" name="Forme libre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9" name="Forme libre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B630964-84D9-46C9-9B5A-8A372EAEEDFD}" type="datetime1">
              <a:rPr lang="fr-FR" smtClean="0"/>
              <a:pPr/>
              <a:t>26/09/2022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besancon/uve5bbka7twvnpkx/wish/21138815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Présentation du projet de</a:t>
            </a:r>
            <a:b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Prince Frog" panose="02000000000000000000" pitchFamily="50" charset="0"/>
                <a:cs typeface="Arial" panose="020B0604020202020204" pitchFamily="34" charset="0"/>
              </a:rPr>
              <a:t>classe verte</a:t>
            </a:r>
            <a:endParaRPr lang="fr-FR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K Prince Frog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14 au 18 novembre 2022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5A9B00-3476-EC46-9EBB-F5F11DB035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147" y="3758339"/>
            <a:ext cx="2045823" cy="301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3767847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Le restaurant…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7446380-5FD8-B741-BCE5-170AA549EE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15" y="1069383"/>
            <a:ext cx="3600000" cy="270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1E8F7B-4CEE-354A-A134-81F8FF32C0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308" y="1069383"/>
            <a:ext cx="2025000" cy="27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127A08A-D119-1543-B6CA-CA5E28E8AF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08" y="3897824"/>
            <a:ext cx="3600000" cy="270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110D30-33D1-3D46-9BD3-6309251CA8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267" y="3897824"/>
            <a:ext cx="2025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8236085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Qu’est-ce qu’on mange 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51DDD8-9A50-4640-9449-52F71B5E40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42" y="1011115"/>
            <a:ext cx="4680000" cy="567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3767847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Avec qui ?</a:t>
            </a: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D65164CC-0786-2643-A5D6-8F4F30F270DD}"/>
              </a:ext>
            </a:extLst>
          </p:cNvPr>
          <p:cNvSpPr txBox="1">
            <a:spLocks/>
          </p:cNvSpPr>
          <p:nvPr/>
        </p:nvSpPr>
        <p:spPr>
          <a:xfrm>
            <a:off x="3319848" y="2144114"/>
            <a:ext cx="4320000" cy="261595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maîtresse et le maître</a:t>
            </a:r>
          </a:p>
          <a:p>
            <a:pPr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Une étudiante et un étudiant STAPS</a:t>
            </a:r>
          </a:p>
          <a:p>
            <a:pPr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Une animatrice vie quotidienne au centre</a:t>
            </a:r>
          </a:p>
          <a:p>
            <a:pPr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éducateur pour les activités</a:t>
            </a:r>
          </a:p>
          <a:p>
            <a:pPr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(le personnel du centre)</a:t>
            </a:r>
          </a:p>
          <a:p>
            <a:pPr marL="45720" indent="0" algn="ctr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4085617" cy="648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Quand est-ce qu’on part 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744A4-E097-584E-9ECA-81908695E868}"/>
              </a:ext>
            </a:extLst>
          </p:cNvPr>
          <p:cNvSpPr/>
          <p:nvPr/>
        </p:nvSpPr>
        <p:spPr>
          <a:xfrm>
            <a:off x="1524000" y="1685977"/>
            <a:ext cx="7970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fr-FR" sz="2400" dirty="0">
                <a:latin typeface="DK Prince Frog" panose="02000000000000000000" pitchFamily="2" charset="77"/>
                <a:cs typeface="Arial" panose="020B0604020202020204" pitchFamily="34" charset="0"/>
              </a:rPr>
              <a:t>Du 14 au 18 novembre 2022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46126269-8FFC-944F-BC91-D4EAFC1A0062}"/>
              </a:ext>
            </a:extLst>
          </p:cNvPr>
          <p:cNvSpPr/>
          <p:nvPr/>
        </p:nvSpPr>
        <p:spPr>
          <a:xfrm rot="531965">
            <a:off x="2714310" y="2628876"/>
            <a:ext cx="2122257" cy="387254"/>
          </a:xfrm>
          <a:prstGeom prst="roundRect">
            <a:avLst>
              <a:gd name="adj" fmla="val 3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…dans 1 mois et demi</a:t>
            </a:r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620F88A5-DA8A-514A-A20B-149854545D67}"/>
              </a:ext>
            </a:extLst>
          </p:cNvPr>
          <p:cNvSpPr/>
          <p:nvPr/>
        </p:nvSpPr>
        <p:spPr>
          <a:xfrm rot="531965">
            <a:off x="3982232" y="3336609"/>
            <a:ext cx="2096449" cy="387254"/>
          </a:xfrm>
          <a:prstGeom prst="roundRect">
            <a:avLst>
              <a:gd name="adj" fmla="val 367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…dans 7 semaines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84D1E8BF-4734-1A44-A93A-1B0946B807FA}"/>
              </a:ext>
            </a:extLst>
          </p:cNvPr>
          <p:cNvSpPr/>
          <p:nvPr/>
        </p:nvSpPr>
        <p:spPr>
          <a:xfrm rot="531965">
            <a:off x="5047775" y="4046331"/>
            <a:ext cx="2096449" cy="387254"/>
          </a:xfrm>
          <a:prstGeom prst="roundRect">
            <a:avLst>
              <a:gd name="adj" fmla="val 367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…dans 52 dodos !</a:t>
            </a:r>
          </a:p>
        </p:txBody>
      </p:sp>
    </p:spTree>
    <p:extLst>
      <p:ext uri="{BB962C8B-B14F-4D97-AF65-F5344CB8AC3E}">
        <p14:creationId xmlns:p14="http://schemas.microsoft.com/office/powerpoint/2010/main" val="15173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48BE0-4854-45A9-A246-C48D4411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1"/>
                </a:solidFill>
                <a:latin typeface="DK Prince Frog" panose="02000000000000000000" pitchFamily="50" charset="0"/>
              </a:rPr>
              <a:t>Le financement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F57A7-981B-4F6A-B615-7D3371A91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Tarif affiché par le centre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58€ / jour / élève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Coût du transport aller-retour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1000,00€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Coût total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7380,00€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Soit 335,45€ par élève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190A71-CF56-4D8F-9EC4-45722D76F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Subvention communale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60€ par élève + transport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2320,00€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Reste à la charge des familles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5060,00€</a:t>
            </a:r>
          </a:p>
          <a:p>
            <a:pPr lvl="1"/>
            <a:r>
              <a:rPr lang="fr-FR" u="sng" dirty="0">
                <a:uFill>
                  <a:solidFill>
                    <a:schemeClr val="tx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Soit </a:t>
            </a:r>
            <a:r>
              <a:rPr lang="fr-FR" b="1" u="sng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230,00€</a:t>
            </a:r>
            <a:r>
              <a:rPr lang="fr-FR" u="sng" dirty="0">
                <a:uFill>
                  <a:solidFill>
                    <a:schemeClr val="tx1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par élève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C08CF6-9902-EB41-80BD-789E985BFEE8}"/>
              </a:ext>
            </a:extLst>
          </p:cNvPr>
          <p:cNvSpPr txBox="1"/>
          <p:nvPr/>
        </p:nvSpPr>
        <p:spPr>
          <a:xfrm rot="340267">
            <a:off x="7085682" y="5145966"/>
            <a:ext cx="25011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1200" dirty="0"/>
              <a:t>Pensez aux comités d’entreprise</a:t>
            </a:r>
          </a:p>
          <a:p>
            <a:pPr marL="171450" indent="-171450">
              <a:buFontTx/>
              <a:buChar char="-"/>
            </a:pPr>
            <a:r>
              <a:rPr lang="fr-FR" sz="1200" dirty="0"/>
              <a:t>Les chèques vacances sont acceptés (pas les bons CAF)</a:t>
            </a:r>
          </a:p>
        </p:txBody>
      </p:sp>
    </p:spTree>
    <p:extLst>
      <p:ext uri="{BB962C8B-B14F-4D97-AF65-F5344CB8AC3E}">
        <p14:creationId xmlns:p14="http://schemas.microsoft.com/office/powerpoint/2010/main" val="32237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48BE0-4854-45A9-A246-C48D4411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1"/>
                </a:solidFill>
                <a:latin typeface="DK Prince Frog" panose="02000000000000000000" pitchFamily="50" charset="0"/>
              </a:rPr>
              <a:t>Le financement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DF57A7-981B-4F6A-B615-7D3371A91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571" y="1485900"/>
            <a:ext cx="8266059" cy="41239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acompte de 50,00€ sera demandé la semaine prochaine.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(peut être encaissé début octobre)</a:t>
            </a:r>
          </a:p>
          <a:p>
            <a:pPr marL="45720" indent="0">
              <a:spcBef>
                <a:spcPts val="0"/>
              </a:spcBef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Deux possibilités ensuite :</a:t>
            </a:r>
          </a:p>
          <a:p>
            <a:pPr lvl="1">
              <a:spcBef>
                <a:spcPts val="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Verser les 180,00€ restant avant le départ.</a:t>
            </a:r>
          </a:p>
          <a:p>
            <a:pPr lvl="1">
              <a:spcBef>
                <a:spcPts val="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Verser 100,00€ au retour des vacances de la Toussaint,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puis 80,00€ au mois de février.</a:t>
            </a:r>
          </a:p>
        </p:txBody>
      </p:sp>
    </p:spTree>
    <p:extLst>
      <p:ext uri="{BB962C8B-B14F-4D97-AF65-F5344CB8AC3E}">
        <p14:creationId xmlns:p14="http://schemas.microsoft.com/office/powerpoint/2010/main" val="16052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43A70A41-2141-C543-81C8-03E0D317C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560" y="1428600"/>
            <a:ext cx="6585439" cy="46424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848BE0-4854-45A9-A246-C48D4411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solidFill>
                  <a:schemeClr val="accent1"/>
                </a:solidFill>
                <a:latin typeface="DK Prince Frog" panose="02000000000000000000" pitchFamily="50" charset="0"/>
              </a:rPr>
              <a:t>La fiche sanitaire de liaison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51FBAF-EB48-CB4B-A9D8-90379370EA36}"/>
              </a:ext>
            </a:extLst>
          </p:cNvPr>
          <p:cNvSpPr txBox="1"/>
          <p:nvPr/>
        </p:nvSpPr>
        <p:spPr>
          <a:xfrm rot="21385248">
            <a:off x="656791" y="2171886"/>
            <a:ext cx="21074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Renseignez les vaccinations ou joignez une copie du carnet de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75DE328-B917-9F43-8DF3-A1DEB9B6ABAD}"/>
              </a:ext>
            </a:extLst>
          </p:cNvPr>
          <p:cNvSpPr txBox="1"/>
          <p:nvPr/>
        </p:nvSpPr>
        <p:spPr>
          <a:xfrm rot="20900516">
            <a:off x="8958267" y="2214383"/>
            <a:ext cx="14437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Pas de traitement</a:t>
            </a:r>
          </a:p>
          <a:p>
            <a:pPr algn="ctr"/>
            <a:r>
              <a:rPr lang="fr-FR" sz="1200" dirty="0"/>
              <a:t>sans ordonnance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212F19-84A7-BA4E-A1A3-48EF103F1938}"/>
              </a:ext>
            </a:extLst>
          </p:cNvPr>
          <p:cNvSpPr txBox="1"/>
          <p:nvPr/>
        </p:nvSpPr>
        <p:spPr>
          <a:xfrm rot="21300363">
            <a:off x="670432" y="2908006"/>
            <a:ext cx="232319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Joignez un certificat médical pour les allergies alimentaires.</a:t>
            </a:r>
          </a:p>
          <a:p>
            <a:pPr algn="ctr"/>
            <a:r>
              <a:rPr lang="fr-FR" sz="1200" dirty="0"/>
              <a:t>Un autre document sera à renseigner dans ce cas.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979E07-0AF6-444C-9F02-9E80E7002965}"/>
              </a:ext>
            </a:extLst>
          </p:cNvPr>
          <p:cNvSpPr txBox="1"/>
          <p:nvPr/>
        </p:nvSpPr>
        <p:spPr>
          <a:xfrm rot="233744">
            <a:off x="1173020" y="3897345"/>
            <a:ext cx="174666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Le centre ne prévoit pas de repas hallal.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6F186E-79D6-3B40-A38B-360AD45C0115}"/>
              </a:ext>
            </a:extLst>
          </p:cNvPr>
          <p:cNvSpPr txBox="1"/>
          <p:nvPr/>
        </p:nvSpPr>
        <p:spPr>
          <a:xfrm rot="566915">
            <a:off x="9086653" y="4618045"/>
            <a:ext cx="17466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Si vous avez besoin d’une attestation de séjour, cochez la case.</a:t>
            </a:r>
          </a:p>
        </p:txBody>
      </p:sp>
    </p:spTree>
    <p:extLst>
      <p:ext uri="{BB962C8B-B14F-4D97-AF65-F5344CB8AC3E}">
        <p14:creationId xmlns:p14="http://schemas.microsoft.com/office/powerpoint/2010/main" val="17670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4737315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Le trousseau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217455" y="1698256"/>
            <a:ext cx="3895414" cy="1232612"/>
            <a:chOff x="808311" y="5179913"/>
            <a:chExt cx="3895414" cy="1232612"/>
          </a:xfrm>
        </p:grpSpPr>
        <p:sp>
          <p:nvSpPr>
            <p:cNvPr id="4" name="ZoneTexte 3"/>
            <p:cNvSpPr txBox="1"/>
            <p:nvPr/>
          </p:nvSpPr>
          <p:spPr>
            <a:xfrm rot="20937557">
              <a:off x="808311" y="5179913"/>
              <a:ext cx="3570087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Consoles, MP3, appareils photos et téléphones sont interdits !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04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61699">
              <a:off x="3183041" y="5692265"/>
              <a:ext cx="801600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Image 5" descr="http://www.expograph.com/media/catalog/product/cache/1/image/800x800/9df78eab33525d08d6e5fb8d27136e95/i/2/i23.jpg"/>
            <p:cNvPicPr/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434" r="100000">
                          <a14:foregroundMark x1="36443" y1="59737" x2="36443" y2="597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395588">
              <a:off x="3977648" y="5692005"/>
              <a:ext cx="726077" cy="7205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8582">
              <a:off x="1992376" y="5692265"/>
              <a:ext cx="1197658" cy="7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1013254" y="1011114"/>
            <a:ext cx="4320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Vêtements :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 pantalons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 pulls</a:t>
            </a:r>
          </a:p>
          <a:p>
            <a:pPr marL="742950" lvl="1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5 T-Shirts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survêtement ou jogging</a:t>
            </a:r>
          </a:p>
          <a:p>
            <a:pPr marL="742950" lvl="1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6 slips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7 paires de chaussettes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 pyjamas</a:t>
            </a:r>
          </a:p>
          <a:p>
            <a:pPr lvl="1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anorak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bonnet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paire de gants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tour de cou</a:t>
            </a:r>
          </a:p>
          <a:p>
            <a:pPr marL="742950" lvl="1" indent="-285750">
              <a:buFontTx/>
              <a:buChar char="-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paire de baskets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paire de chaussures supplémentaire (chaussures de marche ou baskets)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paire de chaussons</a:t>
            </a:r>
          </a:p>
          <a:p>
            <a:pPr lvl="1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35427" y="1025834"/>
            <a:ext cx="43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Trousse de toilette: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brosse à dents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dentifrice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gobelet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brosse ou peigne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gel douche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shampoing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charlotte</a:t>
            </a:r>
          </a:p>
          <a:p>
            <a:pPr lvl="1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(pour les filles aux cheveux longs)</a:t>
            </a:r>
          </a:p>
          <a:p>
            <a:pPr lvl="1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drap de bain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serviette de toilette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gant de toilette si votre enfant a l’habitude d’en utiliser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serviette de table</a:t>
            </a:r>
          </a:p>
          <a:p>
            <a:pPr lvl="1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Divers :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petit sac à dos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sac à linge sale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 étuis de mouchoirs en papier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petite gourde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lampe de poche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livre et/ou un petit jeu de société</a:t>
            </a:r>
          </a:p>
          <a:p>
            <a:pPr marL="742950" lvl="1" indent="-285750">
              <a:buFontTx/>
              <a:buChar char="-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1 doudou</a:t>
            </a:r>
          </a:p>
        </p:txBody>
      </p:sp>
    </p:spTree>
    <p:extLst>
      <p:ext uri="{BB962C8B-B14F-4D97-AF65-F5344CB8AC3E}">
        <p14:creationId xmlns:p14="http://schemas.microsoft.com/office/powerpoint/2010/main" val="17043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4737315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Les bagages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1493108"/>
            <a:ext cx="8229600" cy="4525963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est indispensable que toutes les affaires soient marquées au nom de votre enfant.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Essayez de trouver une valise au format adapté (pas trop grande).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étiquette pour la valise vous sera fournie.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19191">
            <a:off x="5786326" y="4039601"/>
            <a:ext cx="2657093" cy="176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7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4737315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La communication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98529">
            <a:off x="4975312" y="1369867"/>
            <a:ext cx="2193083" cy="428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7589">
            <a:off x="2048849" y="3735129"/>
            <a:ext cx="2347784" cy="239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9412">
            <a:off x="8357754" y="1137361"/>
            <a:ext cx="2185534" cy="415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3571">
            <a:off x="778046" y="1087740"/>
            <a:ext cx="1775396" cy="234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0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A4461-2B86-7945-AEDA-D102BE6492F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algn="l"/>
            <a:r>
              <a:rPr lang="fr-F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Prince Frog" panose="02000000000000000000" pitchFamily="50" charset="0"/>
              </a:rPr>
              <a:t>Plan de la réunion</a:t>
            </a:r>
            <a:br>
              <a:rPr lang="fr-F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K Prince Frog" panose="02000000000000000000" pitchFamily="50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Présentation des activités de la semaine et journée type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Présentation du centre (lieu, chambres, restaurant)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Encadrement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Financement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Consignes sanitaires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Bagages et trousseau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Communication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6326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1"/>
          <p:cNvSpPr>
            <a:spLocks noGrp="1"/>
          </p:cNvSpPr>
          <p:nvPr>
            <p:ph type="title"/>
          </p:nvPr>
        </p:nvSpPr>
        <p:spPr>
          <a:xfrm>
            <a:off x="1523999" y="441375"/>
            <a:ext cx="9133730" cy="646020"/>
          </a:xfrm>
        </p:spPr>
        <p:txBody>
          <a:bodyPr rtlCol="0">
            <a:normAutofit/>
          </a:bodyPr>
          <a:lstStyle/>
          <a:p>
            <a:pPr rtl="0"/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Qu’est-ce qu’on va faire ?</a:t>
            </a: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6912378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29E5C9F-BE53-8D43-9D6C-05764BD2E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770848"/>
              </p:ext>
            </p:extLst>
          </p:nvPr>
        </p:nvGraphicFramePr>
        <p:xfrm>
          <a:off x="9183077" y="221436"/>
          <a:ext cx="3732823" cy="379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5636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79463" y="714102"/>
            <a:ext cx="7583487" cy="7112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Les activités de la semaine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21F2365-7A32-8846-A0D7-43BDAE840EF3}"/>
              </a:ext>
            </a:extLst>
          </p:cNvPr>
          <p:cNvGrpSpPr/>
          <p:nvPr/>
        </p:nvGrpSpPr>
        <p:grpSpPr>
          <a:xfrm>
            <a:off x="1273733" y="2019195"/>
            <a:ext cx="1800000" cy="2588437"/>
            <a:chOff x="1273733" y="2019195"/>
            <a:chExt cx="1800000" cy="2588437"/>
          </a:xfrm>
        </p:grpSpPr>
        <p:sp>
          <p:nvSpPr>
            <p:cNvPr id="10" name="Espace réservé du contenu 2"/>
            <p:cNvSpPr txBox="1">
              <a:spLocks/>
            </p:cNvSpPr>
            <p:nvPr/>
          </p:nvSpPr>
          <p:spPr>
            <a:xfrm>
              <a:off x="1273733" y="3285553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Rallye photo</a:t>
              </a:r>
            </a:p>
          </p:txBody>
        </p:sp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1273733" y="3768771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Découverte forêt</a:t>
              </a:r>
            </a:p>
          </p:txBody>
        </p:sp>
        <p:sp>
          <p:nvSpPr>
            <p:cNvPr id="22" name="Espace réservé du contenu 2"/>
            <p:cNvSpPr txBox="1">
              <a:spLocks/>
            </p:cNvSpPr>
            <p:nvPr/>
          </p:nvSpPr>
          <p:spPr>
            <a:xfrm>
              <a:off x="1273733" y="4251989"/>
              <a:ext cx="180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 fontScale="92500"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Balade crépusculaire</a:t>
              </a:r>
            </a:p>
          </p:txBody>
        </p:sp>
        <p:sp>
          <p:nvSpPr>
            <p:cNvPr id="24" name="Espace réservé du contenu 2"/>
            <p:cNvSpPr txBox="1">
              <a:spLocks/>
            </p:cNvSpPr>
            <p:nvPr/>
          </p:nvSpPr>
          <p:spPr>
            <a:xfrm>
              <a:off x="1273733" y="2802335"/>
              <a:ext cx="180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7452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456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146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3464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Trajet en car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273733" y="201919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Lundi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A9FCF718-208E-0B47-B6C4-CD5C29CE3AFE}"/>
              </a:ext>
            </a:extLst>
          </p:cNvPr>
          <p:cNvGrpSpPr/>
          <p:nvPr/>
        </p:nvGrpSpPr>
        <p:grpSpPr>
          <a:xfrm>
            <a:off x="3198310" y="2019195"/>
            <a:ext cx="1815767" cy="2588437"/>
            <a:chOff x="3198310" y="2019195"/>
            <a:chExt cx="1815767" cy="2588437"/>
          </a:xfrm>
        </p:grpSpPr>
        <p:sp>
          <p:nvSpPr>
            <p:cNvPr id="27" name="ZoneTexte 26"/>
            <p:cNvSpPr txBox="1"/>
            <p:nvPr/>
          </p:nvSpPr>
          <p:spPr>
            <a:xfrm>
              <a:off x="3214077" y="201919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Mardi</a:t>
              </a:r>
            </a:p>
          </p:txBody>
        </p:sp>
        <p:sp>
          <p:nvSpPr>
            <p:cNvPr id="23" name="Espace réservé du contenu 2">
              <a:extLst>
                <a:ext uri="{FF2B5EF4-FFF2-40B4-BE49-F238E27FC236}">
                  <a16:creationId xmlns:a16="http://schemas.microsoft.com/office/drawing/2014/main" id="{3999C292-64DA-4020-B797-C849602EF6F2}"/>
                </a:ext>
              </a:extLst>
            </p:cNvPr>
            <p:cNvSpPr txBox="1">
              <a:spLocks/>
            </p:cNvSpPr>
            <p:nvPr/>
          </p:nvSpPr>
          <p:spPr>
            <a:xfrm>
              <a:off x="3214077" y="3285553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Orientation</a:t>
              </a:r>
            </a:p>
          </p:txBody>
        </p:sp>
        <p:sp>
          <p:nvSpPr>
            <p:cNvPr id="29" name="Espace réservé du contenu 2">
              <a:extLst>
                <a:ext uri="{FF2B5EF4-FFF2-40B4-BE49-F238E27FC236}">
                  <a16:creationId xmlns:a16="http://schemas.microsoft.com/office/drawing/2014/main" id="{61DCB92F-166C-4A6D-9D2D-1EC247DAD5FD}"/>
                </a:ext>
              </a:extLst>
            </p:cNvPr>
            <p:cNvSpPr txBox="1">
              <a:spLocks/>
            </p:cNvSpPr>
            <p:nvPr/>
          </p:nvSpPr>
          <p:spPr>
            <a:xfrm>
              <a:off x="3214077" y="3768771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Katzenstein</a:t>
              </a:r>
              <a:endParaRPr lang="fr-FR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Espace réservé du contenu 2">
              <a:extLst>
                <a:ext uri="{FF2B5EF4-FFF2-40B4-BE49-F238E27FC236}">
                  <a16:creationId xmlns:a16="http://schemas.microsoft.com/office/drawing/2014/main" id="{C55203EC-F24D-41D3-AD73-4B0D475DC0BB}"/>
                </a:ext>
              </a:extLst>
            </p:cNvPr>
            <p:cNvSpPr txBox="1">
              <a:spLocks/>
            </p:cNvSpPr>
            <p:nvPr/>
          </p:nvSpPr>
          <p:spPr>
            <a:xfrm>
              <a:off x="3214077" y="4251989"/>
              <a:ext cx="180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Epopée fantastique</a:t>
              </a:r>
            </a:p>
          </p:txBody>
        </p:sp>
        <p:sp>
          <p:nvSpPr>
            <p:cNvPr id="32" name="Espace réservé du contenu 2">
              <a:extLst>
                <a:ext uri="{FF2B5EF4-FFF2-40B4-BE49-F238E27FC236}">
                  <a16:creationId xmlns:a16="http://schemas.microsoft.com/office/drawing/2014/main" id="{8F9D57AC-EC67-4BAF-86C9-E22CD90E49C1}"/>
                </a:ext>
              </a:extLst>
            </p:cNvPr>
            <p:cNvSpPr txBox="1">
              <a:spLocks/>
            </p:cNvSpPr>
            <p:nvPr/>
          </p:nvSpPr>
          <p:spPr>
            <a:xfrm>
              <a:off x="3198310" y="2802335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Traces et indices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0A6402D-5376-6E45-A57F-D7ED0AE9C6EB}"/>
              </a:ext>
            </a:extLst>
          </p:cNvPr>
          <p:cNvGrpSpPr/>
          <p:nvPr/>
        </p:nvGrpSpPr>
        <p:grpSpPr>
          <a:xfrm>
            <a:off x="5154421" y="2019195"/>
            <a:ext cx="1815767" cy="2588437"/>
            <a:chOff x="5154421" y="2019195"/>
            <a:chExt cx="1815767" cy="2588437"/>
          </a:xfrm>
        </p:grpSpPr>
        <p:sp>
          <p:nvSpPr>
            <p:cNvPr id="28" name="ZoneTexte 27"/>
            <p:cNvSpPr txBox="1"/>
            <p:nvPr/>
          </p:nvSpPr>
          <p:spPr>
            <a:xfrm>
              <a:off x="5154421" y="201919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Mercredi</a:t>
              </a:r>
            </a:p>
          </p:txBody>
        </p:sp>
        <p:sp>
          <p:nvSpPr>
            <p:cNvPr id="35" name="Espace réservé du contenu 2">
              <a:extLst>
                <a:ext uri="{FF2B5EF4-FFF2-40B4-BE49-F238E27FC236}">
                  <a16:creationId xmlns:a16="http://schemas.microsoft.com/office/drawing/2014/main" id="{F77A47D4-7820-4EEC-A7E0-38738389C8F1}"/>
                </a:ext>
              </a:extLst>
            </p:cNvPr>
            <p:cNvSpPr txBox="1">
              <a:spLocks/>
            </p:cNvSpPr>
            <p:nvPr/>
          </p:nvSpPr>
          <p:spPr>
            <a:xfrm>
              <a:off x="5170188" y="4251989"/>
              <a:ext cx="180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Théâtre d’ombres</a:t>
              </a:r>
            </a:p>
          </p:txBody>
        </p:sp>
        <p:sp>
          <p:nvSpPr>
            <p:cNvPr id="36" name="Espace réservé du contenu 2">
              <a:extLst>
                <a:ext uri="{FF2B5EF4-FFF2-40B4-BE49-F238E27FC236}">
                  <a16:creationId xmlns:a16="http://schemas.microsoft.com/office/drawing/2014/main" id="{E39B645F-6BED-45C2-A1C5-8D73976B8E11}"/>
                </a:ext>
              </a:extLst>
            </p:cNvPr>
            <p:cNvSpPr txBox="1">
              <a:spLocks/>
            </p:cNvSpPr>
            <p:nvPr/>
          </p:nvSpPr>
          <p:spPr>
            <a:xfrm>
              <a:off x="5154421" y="2802335"/>
              <a:ext cx="1800000" cy="132643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Randonnée à la journée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59B4E2A-0A6C-1947-A82D-70CDCBF318C1}"/>
              </a:ext>
            </a:extLst>
          </p:cNvPr>
          <p:cNvGrpSpPr/>
          <p:nvPr/>
        </p:nvGrpSpPr>
        <p:grpSpPr>
          <a:xfrm>
            <a:off x="7110532" y="2019195"/>
            <a:ext cx="1815767" cy="2588437"/>
            <a:chOff x="7110532" y="2019195"/>
            <a:chExt cx="1815767" cy="2588437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537D3D9-A5EA-4DA3-8CAE-DE70AFC673B4}"/>
                </a:ext>
              </a:extLst>
            </p:cNvPr>
            <p:cNvSpPr txBox="1"/>
            <p:nvPr/>
          </p:nvSpPr>
          <p:spPr>
            <a:xfrm>
              <a:off x="7126299" y="2019195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Jeudi</a:t>
              </a:r>
            </a:p>
          </p:txBody>
        </p:sp>
        <p:sp>
          <p:nvSpPr>
            <p:cNvPr id="37" name="Espace réservé du contenu 2">
              <a:extLst>
                <a:ext uri="{FF2B5EF4-FFF2-40B4-BE49-F238E27FC236}">
                  <a16:creationId xmlns:a16="http://schemas.microsoft.com/office/drawing/2014/main" id="{97633B82-3122-4BE1-A788-499AE5A5862E}"/>
                </a:ext>
              </a:extLst>
            </p:cNvPr>
            <p:cNvSpPr txBox="1">
              <a:spLocks/>
            </p:cNvSpPr>
            <p:nvPr/>
          </p:nvSpPr>
          <p:spPr>
            <a:xfrm>
              <a:off x="7126299" y="3285553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Découverte forêt</a:t>
              </a:r>
            </a:p>
          </p:txBody>
        </p:sp>
        <p:sp>
          <p:nvSpPr>
            <p:cNvPr id="38" name="Espace réservé du contenu 2">
              <a:extLst>
                <a:ext uri="{FF2B5EF4-FFF2-40B4-BE49-F238E27FC236}">
                  <a16:creationId xmlns:a16="http://schemas.microsoft.com/office/drawing/2014/main" id="{215EA06C-8F99-45F5-9111-7CEFD02149E3}"/>
                </a:ext>
              </a:extLst>
            </p:cNvPr>
            <p:cNvSpPr txBox="1">
              <a:spLocks/>
            </p:cNvSpPr>
            <p:nvPr/>
          </p:nvSpPr>
          <p:spPr>
            <a:xfrm>
              <a:off x="7126299" y="3768771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Empreintes</a:t>
              </a:r>
            </a:p>
          </p:txBody>
        </p:sp>
        <p:sp>
          <p:nvSpPr>
            <p:cNvPr id="39" name="Espace réservé du contenu 2">
              <a:extLst>
                <a:ext uri="{FF2B5EF4-FFF2-40B4-BE49-F238E27FC236}">
                  <a16:creationId xmlns:a16="http://schemas.microsoft.com/office/drawing/2014/main" id="{811E252A-D846-47BA-923C-EA4FA325CCF5}"/>
                </a:ext>
              </a:extLst>
            </p:cNvPr>
            <p:cNvSpPr txBox="1">
              <a:spLocks/>
            </p:cNvSpPr>
            <p:nvPr/>
          </p:nvSpPr>
          <p:spPr>
            <a:xfrm>
              <a:off x="7126299" y="4251989"/>
              <a:ext cx="180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Jeux anciens</a:t>
              </a:r>
            </a:p>
          </p:txBody>
        </p:sp>
        <p:sp>
          <p:nvSpPr>
            <p:cNvPr id="40" name="Espace réservé du contenu 2">
              <a:extLst>
                <a:ext uri="{FF2B5EF4-FFF2-40B4-BE49-F238E27FC236}">
                  <a16:creationId xmlns:a16="http://schemas.microsoft.com/office/drawing/2014/main" id="{3DBE3277-20F0-40D4-A507-2E08CDA70DE5}"/>
                </a:ext>
              </a:extLst>
            </p:cNvPr>
            <p:cNvSpPr txBox="1">
              <a:spLocks/>
            </p:cNvSpPr>
            <p:nvPr/>
          </p:nvSpPr>
          <p:spPr>
            <a:xfrm>
              <a:off x="7110532" y="2802335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Visite à la ferme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8449091-D757-404A-A935-7903D4FA952A}"/>
              </a:ext>
            </a:extLst>
          </p:cNvPr>
          <p:cNvGrpSpPr/>
          <p:nvPr/>
        </p:nvGrpSpPr>
        <p:grpSpPr>
          <a:xfrm>
            <a:off x="9035109" y="2024952"/>
            <a:ext cx="1815767" cy="2103819"/>
            <a:chOff x="9035109" y="2024952"/>
            <a:chExt cx="1815767" cy="2103819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93795995-4286-4236-A443-72F48A0E3E9A}"/>
                </a:ext>
              </a:extLst>
            </p:cNvPr>
            <p:cNvSpPr txBox="1"/>
            <p:nvPr/>
          </p:nvSpPr>
          <p:spPr>
            <a:xfrm>
              <a:off x="9035109" y="2024952"/>
              <a:ext cx="180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Vendredi</a:t>
              </a:r>
            </a:p>
          </p:txBody>
        </p:sp>
        <p:sp>
          <p:nvSpPr>
            <p:cNvPr id="41" name="Espace réservé du contenu 2">
              <a:extLst>
                <a:ext uri="{FF2B5EF4-FFF2-40B4-BE49-F238E27FC236}">
                  <a16:creationId xmlns:a16="http://schemas.microsoft.com/office/drawing/2014/main" id="{B648DE40-43AA-4BA9-88C3-46180C7C5BD8}"/>
                </a:ext>
              </a:extLst>
            </p:cNvPr>
            <p:cNvSpPr txBox="1">
              <a:spLocks/>
            </p:cNvSpPr>
            <p:nvPr/>
          </p:nvSpPr>
          <p:spPr>
            <a:xfrm>
              <a:off x="9050876" y="3285553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Découverte forêt</a:t>
              </a:r>
            </a:p>
          </p:txBody>
        </p:sp>
        <p:sp>
          <p:nvSpPr>
            <p:cNvPr id="42" name="Espace réservé du contenu 2">
              <a:extLst>
                <a:ext uri="{FF2B5EF4-FFF2-40B4-BE49-F238E27FC236}">
                  <a16:creationId xmlns:a16="http://schemas.microsoft.com/office/drawing/2014/main" id="{CB9F26B2-2042-4292-A57B-8BE91E3BF0CA}"/>
                </a:ext>
              </a:extLst>
            </p:cNvPr>
            <p:cNvSpPr txBox="1">
              <a:spLocks/>
            </p:cNvSpPr>
            <p:nvPr/>
          </p:nvSpPr>
          <p:spPr>
            <a:xfrm>
              <a:off x="9035109" y="2802335"/>
              <a:ext cx="180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Bagages</a:t>
              </a:r>
            </a:p>
          </p:txBody>
        </p:sp>
        <p:sp>
          <p:nvSpPr>
            <p:cNvPr id="43" name="Espace réservé du contenu 2">
              <a:extLst>
                <a:ext uri="{FF2B5EF4-FFF2-40B4-BE49-F238E27FC236}">
                  <a16:creationId xmlns:a16="http://schemas.microsoft.com/office/drawing/2014/main" id="{DFC93D61-09AC-482B-8143-8ADE1465C1EE}"/>
                </a:ext>
              </a:extLst>
            </p:cNvPr>
            <p:cNvSpPr txBox="1">
              <a:spLocks/>
            </p:cNvSpPr>
            <p:nvPr/>
          </p:nvSpPr>
          <p:spPr>
            <a:xfrm>
              <a:off x="9050876" y="3768771"/>
              <a:ext cx="180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7452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456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146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3464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Trajet en car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79463" y="714102"/>
            <a:ext cx="7583487" cy="7112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Une journée de classe verte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224A4D3-90EC-694E-9F41-068A9A77EF68}"/>
              </a:ext>
            </a:extLst>
          </p:cNvPr>
          <p:cNvGrpSpPr/>
          <p:nvPr/>
        </p:nvGrpSpPr>
        <p:grpSpPr>
          <a:xfrm>
            <a:off x="4412349" y="2062362"/>
            <a:ext cx="2520000" cy="2742285"/>
            <a:chOff x="4412349" y="2062362"/>
            <a:chExt cx="2520000" cy="2742285"/>
          </a:xfrm>
        </p:grpSpPr>
        <p:sp>
          <p:nvSpPr>
            <p:cNvPr id="12" name="Espace réservé du contenu 2"/>
            <p:cNvSpPr txBox="1">
              <a:spLocks/>
            </p:cNvSpPr>
            <p:nvPr/>
          </p:nvSpPr>
          <p:spPr>
            <a:xfrm>
              <a:off x="4412349" y="2531678"/>
              <a:ext cx="2520000" cy="3600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13H15 – 14H00 : temps libre</a:t>
              </a:r>
            </a:p>
          </p:txBody>
        </p:sp>
        <p:sp>
          <p:nvSpPr>
            <p:cNvPr id="13" name="Espace réservé du contenu 2"/>
            <p:cNvSpPr txBox="1">
              <a:spLocks/>
            </p:cNvSpPr>
            <p:nvPr/>
          </p:nvSpPr>
          <p:spPr>
            <a:xfrm>
              <a:off x="4412349" y="2987691"/>
              <a:ext cx="252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14H00 – 15H30 : activité 1</a:t>
              </a:r>
            </a:p>
          </p:txBody>
        </p:sp>
        <p:sp>
          <p:nvSpPr>
            <p:cNvPr id="14" name="Espace réservé du contenu 2"/>
            <p:cNvSpPr txBox="1">
              <a:spLocks/>
            </p:cNvSpPr>
            <p:nvPr/>
          </p:nvSpPr>
          <p:spPr>
            <a:xfrm>
              <a:off x="4412349" y="3473107"/>
              <a:ext cx="2520000" cy="36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15H30 – 16H00 : goûter</a:t>
              </a:r>
            </a:p>
          </p:txBody>
        </p:sp>
        <p:sp>
          <p:nvSpPr>
            <p:cNvPr id="15" name="Espace réservé du contenu 2"/>
            <p:cNvSpPr txBox="1">
              <a:spLocks/>
            </p:cNvSpPr>
            <p:nvPr/>
          </p:nvSpPr>
          <p:spPr>
            <a:xfrm>
              <a:off x="4412349" y="3958877"/>
              <a:ext cx="252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16H00 – 17H30 : activité 2</a:t>
              </a:r>
            </a:p>
          </p:txBody>
        </p:sp>
        <p:sp>
          <p:nvSpPr>
            <p:cNvPr id="16" name="Espace réservé du contenu 2"/>
            <p:cNvSpPr txBox="1">
              <a:spLocks/>
            </p:cNvSpPr>
            <p:nvPr/>
          </p:nvSpPr>
          <p:spPr>
            <a:xfrm>
              <a:off x="4412349" y="4444647"/>
              <a:ext cx="252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17H30 – 19H00 : </a:t>
              </a:r>
              <a:r>
                <a:rPr lang="fr-FR" sz="9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douches / classe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412349" y="2062362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Après-midi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2EB5528-8401-0A41-AA4E-4A1BC473A125}"/>
              </a:ext>
            </a:extLst>
          </p:cNvPr>
          <p:cNvGrpSpPr/>
          <p:nvPr/>
        </p:nvGrpSpPr>
        <p:grpSpPr>
          <a:xfrm>
            <a:off x="7545575" y="2062362"/>
            <a:ext cx="2520000" cy="1800675"/>
            <a:chOff x="7545575" y="2062362"/>
            <a:chExt cx="2520000" cy="1800675"/>
          </a:xfrm>
        </p:grpSpPr>
        <p:sp>
          <p:nvSpPr>
            <p:cNvPr id="17" name="Espace réservé du contenu 2"/>
            <p:cNvSpPr txBox="1">
              <a:spLocks/>
            </p:cNvSpPr>
            <p:nvPr/>
          </p:nvSpPr>
          <p:spPr>
            <a:xfrm>
              <a:off x="7545575" y="2987691"/>
              <a:ext cx="252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20H00 – 21H00 : veillée</a:t>
              </a:r>
            </a:p>
          </p:txBody>
        </p:sp>
        <p:sp>
          <p:nvSpPr>
            <p:cNvPr id="19" name="Espace réservé du contenu 2"/>
            <p:cNvSpPr txBox="1">
              <a:spLocks/>
            </p:cNvSpPr>
            <p:nvPr/>
          </p:nvSpPr>
          <p:spPr>
            <a:xfrm>
              <a:off x="7545575" y="2506279"/>
              <a:ext cx="252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19H00 – 20H00: repas</a:t>
              </a:r>
            </a:p>
          </p:txBody>
        </p:sp>
        <p:sp>
          <p:nvSpPr>
            <p:cNvPr id="25" name="Espace réservé du contenu 2"/>
            <p:cNvSpPr txBox="1">
              <a:spLocks/>
            </p:cNvSpPr>
            <p:nvPr/>
          </p:nvSpPr>
          <p:spPr>
            <a:xfrm>
              <a:off x="7545575" y="3503037"/>
              <a:ext cx="252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21H00 : toilette, coucher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545575" y="2062362"/>
              <a:ext cx="25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Soir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91EEF33-6C41-1448-B49F-8965F7A10F99}"/>
              </a:ext>
            </a:extLst>
          </p:cNvPr>
          <p:cNvGrpSpPr/>
          <p:nvPr/>
        </p:nvGrpSpPr>
        <p:grpSpPr>
          <a:xfrm>
            <a:off x="1279122" y="2066262"/>
            <a:ext cx="2520000" cy="2758854"/>
            <a:chOff x="1279122" y="2066262"/>
            <a:chExt cx="2520000" cy="2758854"/>
          </a:xfrm>
        </p:grpSpPr>
        <p:sp>
          <p:nvSpPr>
            <p:cNvPr id="10" name="Espace réservé du contenu 2"/>
            <p:cNvSpPr txBox="1">
              <a:spLocks/>
            </p:cNvSpPr>
            <p:nvPr/>
          </p:nvSpPr>
          <p:spPr>
            <a:xfrm>
              <a:off x="1279122" y="3503037"/>
              <a:ext cx="252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9H00 – 10H30 : activité 1</a:t>
              </a:r>
            </a:p>
          </p:txBody>
        </p:sp>
        <p:sp>
          <p:nvSpPr>
            <p:cNvPr id="11" name="Espace réservé du contenu 2"/>
            <p:cNvSpPr txBox="1">
              <a:spLocks/>
            </p:cNvSpPr>
            <p:nvPr/>
          </p:nvSpPr>
          <p:spPr>
            <a:xfrm>
              <a:off x="1279122" y="3986255"/>
              <a:ext cx="2520000" cy="36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10H30 – 12H00 : activité 2</a:t>
              </a:r>
            </a:p>
          </p:txBody>
        </p:sp>
        <p:sp>
          <p:nvSpPr>
            <p:cNvPr id="22" name="Espace réservé du contenu 2"/>
            <p:cNvSpPr txBox="1">
              <a:spLocks/>
            </p:cNvSpPr>
            <p:nvPr/>
          </p:nvSpPr>
          <p:spPr>
            <a:xfrm>
              <a:off x="1279122" y="4469473"/>
              <a:ext cx="252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12H00 – 13H15 : repas</a:t>
              </a:r>
            </a:p>
          </p:txBody>
        </p:sp>
        <p:sp>
          <p:nvSpPr>
            <p:cNvPr id="24" name="Espace réservé du contenu 2"/>
            <p:cNvSpPr txBox="1">
              <a:spLocks/>
            </p:cNvSpPr>
            <p:nvPr/>
          </p:nvSpPr>
          <p:spPr>
            <a:xfrm>
              <a:off x="1279122" y="3019819"/>
              <a:ext cx="252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74320" indent="-228600" algn="l" defTabSz="914400" rtl="0" eaLnBrk="1" latinLnBrk="0" hangingPunct="1">
                <a:lnSpc>
                  <a:spcPct val="100000"/>
                </a:lnSpc>
                <a:spcBef>
                  <a:spcPts val="1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436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3444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lnSpc>
                  <a:spcPct val="100000"/>
                </a:lnSpc>
                <a:spcBef>
                  <a:spcPts val="800"/>
                </a:spcBef>
                <a:buClr>
                  <a:schemeClr val="tx1">
                    <a:lumMod val="75000"/>
                    <a:lumOff val="25000"/>
                  </a:schemeClr>
                </a:buClr>
                <a:buSzPct val="10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7452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9456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1460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34640" indent="-22860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SzPct val="80000"/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8H45 – 9H00 : toilette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279122" y="2066262"/>
              <a:ext cx="2520000" cy="36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DK Prince Frog" panose="02000000000000000000" pitchFamily="50" charset="0"/>
                </a:rPr>
                <a:t>Matin</a:t>
              </a:r>
            </a:p>
          </p:txBody>
        </p: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202AE6CE-9485-B14D-BF04-AA6F3BE3930C}"/>
                </a:ext>
              </a:extLst>
            </p:cNvPr>
            <p:cNvSpPr txBox="1">
              <a:spLocks/>
            </p:cNvSpPr>
            <p:nvPr/>
          </p:nvSpPr>
          <p:spPr>
            <a:xfrm>
              <a:off x="1279122" y="2545219"/>
              <a:ext cx="2520000" cy="35564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282575" indent="-282575" algn="l" defTabSz="914400" rtl="0" eaLnBrk="1" latinLnBrk="0" hangingPunct="1">
                <a:spcBef>
                  <a:spcPts val="2000"/>
                </a:spcBef>
                <a:buFont typeface="Wingdings 2" pitchFamily="18" charset="2"/>
                <a:buChar char=""/>
                <a:defRPr sz="2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577850" indent="-2952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86042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143000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425575" indent="-282575" algn="l" defTabSz="914400" rtl="0" eaLnBrk="1" latinLnBrk="0" hangingPunct="1">
                <a:spcBef>
                  <a:spcPts val="600"/>
                </a:spcBef>
                <a:buFont typeface="Wingdings 2" pitchFamily="18" charset="2"/>
                <a:buChar char="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1711325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20002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7pPr>
              <a:lvl8pPr marL="2290763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8pPr>
              <a:lvl9pPr marL="2571750" indent="-288925" algn="l" defTabSz="914400" rtl="0" eaLnBrk="1" latinLnBrk="0" hangingPunct="1">
                <a:spcBef>
                  <a:spcPct val="20000"/>
                </a:spcBef>
                <a:buFont typeface="Wingdings 2" pitchFamily="18" charset="2"/>
                <a:buChar char=""/>
                <a:defRPr lang="en-US" sz="180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8H00 – 8H45 : petit déjeuner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28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3999" y="441375"/>
            <a:ext cx="9133730" cy="646020"/>
          </a:xfrm>
        </p:spPr>
        <p:txBody>
          <a:bodyPr rtlCol="0">
            <a:normAutofit/>
          </a:bodyPr>
          <a:lstStyle/>
          <a:p>
            <a:pPr rtl="0"/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Où est-ce qu’on va 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3BBABA-73A5-7B47-A829-DBB820DC70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26" y="1664570"/>
            <a:ext cx="4736375" cy="4781626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2E3E9F4A-72D1-4341-911F-CB97EEDF66C5}"/>
              </a:ext>
            </a:extLst>
          </p:cNvPr>
          <p:cNvSpPr txBox="1">
            <a:spLocks/>
          </p:cNvSpPr>
          <p:nvPr/>
        </p:nvSpPr>
        <p:spPr>
          <a:xfrm>
            <a:off x="879727" y="1263669"/>
            <a:ext cx="4736374" cy="40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Stosswihr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A4B969-2CDF-FC4D-BD85-A9260A95E6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16" y="1664570"/>
            <a:ext cx="4736580" cy="1973575"/>
          </a:xfrm>
          <a:prstGeom prst="rect">
            <a:avLst/>
          </a:prstGeom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7CF8C3F-3972-1943-AFE8-D08E76ABFD53}"/>
              </a:ext>
            </a:extLst>
          </p:cNvPr>
          <p:cNvSpPr txBox="1">
            <a:spLocks/>
          </p:cNvSpPr>
          <p:nvPr/>
        </p:nvSpPr>
        <p:spPr>
          <a:xfrm>
            <a:off x="6022416" y="1287845"/>
            <a:ext cx="4736580" cy="400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 centre de la roche</a:t>
            </a:r>
          </a:p>
        </p:txBody>
      </p:sp>
    </p:spTree>
    <p:extLst>
      <p:ext uri="{BB962C8B-B14F-4D97-AF65-F5344CB8AC3E}">
        <p14:creationId xmlns:p14="http://schemas.microsoft.com/office/powerpoint/2010/main" val="299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build="allAtOnce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1"/>
          <p:cNvSpPr>
            <a:spLocks noGrp="1"/>
          </p:cNvSpPr>
          <p:nvPr>
            <p:ph type="title"/>
          </p:nvPr>
        </p:nvSpPr>
        <p:spPr>
          <a:xfrm>
            <a:off x="1523999" y="441375"/>
            <a:ext cx="9133730" cy="646020"/>
          </a:xfrm>
        </p:spPr>
        <p:txBody>
          <a:bodyPr rtlCol="0">
            <a:normAutofit/>
          </a:bodyPr>
          <a:lstStyle/>
          <a:p>
            <a:pPr rtl="0"/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Présentation du centre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EC5B6-7BC0-4A55-9347-594C1EFFFEAE}"/>
              </a:ext>
            </a:extLst>
          </p:cNvPr>
          <p:cNvSpPr/>
          <p:nvPr/>
        </p:nvSpPr>
        <p:spPr>
          <a:xfrm>
            <a:off x="4385102" y="3105834"/>
            <a:ext cx="341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Vidéo de présentation du centre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72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3767847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Présentation du centre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3371" y="3994827"/>
            <a:ext cx="3378740" cy="14396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8585ED-B116-A147-83EB-855E799CF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723" y="5308870"/>
            <a:ext cx="3162300" cy="1143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EC004B-5666-0847-B082-B7598985D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68445" y="1245265"/>
            <a:ext cx="3634855" cy="382945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561239-577F-1F4B-8AB0-75E807D6BC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939" y="165393"/>
            <a:ext cx="2098742" cy="27983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E19D64-DEBA-B74F-8F49-61DDBF8213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3985" y="1871812"/>
            <a:ext cx="3957513" cy="1268504"/>
          </a:xfrm>
          <a:prstGeom prst="rect">
            <a:avLst/>
          </a:prstGeom>
        </p:spPr>
      </p:pic>
      <p:sp>
        <p:nvSpPr>
          <p:cNvPr id="10" name="Titre 1">
            <a:extLst>
              <a:ext uri="{FF2B5EF4-FFF2-40B4-BE49-F238E27FC236}">
                <a16:creationId xmlns:a16="http://schemas.microsoft.com/office/drawing/2014/main" id="{DD4E81F3-E1EC-F748-8EDC-B37CA311CC32}"/>
              </a:ext>
            </a:extLst>
          </p:cNvPr>
          <p:cNvSpPr txBox="1">
            <a:spLocks/>
          </p:cNvSpPr>
          <p:nvPr/>
        </p:nvSpPr>
        <p:spPr>
          <a:xfrm>
            <a:off x="7698290" y="882774"/>
            <a:ext cx="1688902" cy="37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DK Prince Frog" panose="02000000000000000000" pitchFamily="50" charset="0"/>
              </a:rPr>
              <a:t>Le belvédère</a:t>
            </a:r>
          </a:p>
        </p:txBody>
      </p:sp>
      <p:sp>
        <p:nvSpPr>
          <p:cNvPr id="11" name="Titre 1">
            <a:extLst>
              <a:ext uri="{FF2B5EF4-FFF2-40B4-BE49-F238E27FC236}">
                <a16:creationId xmlns:a16="http://schemas.microsoft.com/office/drawing/2014/main" id="{AA5137CC-9DE7-A748-B511-D426901A5D41}"/>
              </a:ext>
            </a:extLst>
          </p:cNvPr>
          <p:cNvSpPr txBox="1">
            <a:spLocks/>
          </p:cNvSpPr>
          <p:nvPr/>
        </p:nvSpPr>
        <p:spPr>
          <a:xfrm>
            <a:off x="7102741" y="1471341"/>
            <a:ext cx="2880000" cy="37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Rez-de-jardin (28 couchages)</a:t>
            </a:r>
          </a:p>
        </p:txBody>
      </p:sp>
      <p:sp>
        <p:nvSpPr>
          <p:cNvPr id="12" name="Titre 1">
            <a:extLst>
              <a:ext uri="{FF2B5EF4-FFF2-40B4-BE49-F238E27FC236}">
                <a16:creationId xmlns:a16="http://schemas.microsoft.com/office/drawing/2014/main" id="{95FF4859-7181-B946-8523-E6AE63D76568}"/>
              </a:ext>
            </a:extLst>
          </p:cNvPr>
          <p:cNvSpPr txBox="1">
            <a:spLocks/>
          </p:cNvSpPr>
          <p:nvPr/>
        </p:nvSpPr>
        <p:spPr>
          <a:xfrm>
            <a:off x="7102741" y="3620305"/>
            <a:ext cx="2880000" cy="37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Rez-de-chaussée (34 couchages)</a:t>
            </a:r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28F31134-E77B-494B-A86C-AB45A73CFCE8}"/>
              </a:ext>
            </a:extLst>
          </p:cNvPr>
          <p:cNvSpPr/>
          <p:nvPr/>
        </p:nvSpPr>
        <p:spPr>
          <a:xfrm rot="3921888">
            <a:off x="1561287" y="1366757"/>
            <a:ext cx="1299922" cy="395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363115"/>
            <a:ext cx="3767847" cy="6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DK Prince Frog" panose="02000000000000000000" pitchFamily="50" charset="0"/>
              </a:rPr>
              <a:t>Dans les chambres…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811F05-85B9-8C40-B0C0-3DFD3DC6A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315" y="889214"/>
            <a:ext cx="3905571" cy="26037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93A6662-C07F-8244-BE63-54934A2E90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263" y="3601493"/>
            <a:ext cx="2272439" cy="302991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224B7FF-40BE-C44F-A7B4-DB90AB06BD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431" y="3614829"/>
            <a:ext cx="2269645" cy="302619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80ADF4E-20B5-E445-9DF0-F11B2C42B4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805" y="3605217"/>
            <a:ext cx="2269646" cy="302619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699F88E-C45B-5946-A1C1-11AB1EE9309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583" y="889214"/>
            <a:ext cx="3494868" cy="2621152"/>
          </a:xfrm>
          <a:prstGeom prst="rect">
            <a:avLst/>
          </a:prstGeom>
        </p:spPr>
      </p:pic>
      <p:sp>
        <p:nvSpPr>
          <p:cNvPr id="24" name="Titre 1">
            <a:extLst>
              <a:ext uri="{FF2B5EF4-FFF2-40B4-BE49-F238E27FC236}">
                <a16:creationId xmlns:a16="http://schemas.microsoft.com/office/drawing/2014/main" id="{4858867E-AACF-AE45-B9B6-1D0ED716B6AD}"/>
              </a:ext>
            </a:extLst>
          </p:cNvPr>
          <p:cNvSpPr txBox="1">
            <a:spLocks/>
          </p:cNvSpPr>
          <p:nvPr/>
        </p:nvSpPr>
        <p:spPr>
          <a:xfrm rot="20848036">
            <a:off x="5816495" y="1189896"/>
            <a:ext cx="1688902" cy="374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Rez-de-jardin</a:t>
            </a:r>
          </a:p>
        </p:txBody>
      </p:sp>
    </p:spTree>
    <p:extLst>
      <p:ext uri="{BB962C8B-B14F-4D97-AF65-F5344CB8AC3E}">
        <p14:creationId xmlns:p14="http://schemas.microsoft.com/office/powerpoint/2010/main" val="12895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ntrée des classes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19_TF02895270_TF02895270.potx" id="{F5034C74-D978-45E7-BBC8-08009E64094F}" vid="{7856DB2C-ADFC-4740-857C-B7F9A2D82238}"/>
    </a:ext>
  </a:extLst>
</a:theme>
</file>

<file path=ppt/theme/theme2.xml><?xml version="1.0" encoding="utf-8"?>
<a:theme xmlns:a="http://schemas.openxmlformats.org/drawingml/2006/main" name="Thème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Revenir à la présentation de l’école primaire (écran large)</Template>
  <TotalTime>1206</TotalTime>
  <Words>757</Words>
  <Application>Microsoft Office PowerPoint</Application>
  <PresentationFormat>Grand écran</PresentationFormat>
  <Paragraphs>184</Paragraphs>
  <Slides>19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Cambria</vt:lpstr>
      <vt:lpstr>DK Prince Frog</vt:lpstr>
      <vt:lpstr>Rentrée des classes 16x9</vt:lpstr>
      <vt:lpstr>Présentation du projet de classe verte</vt:lpstr>
      <vt:lpstr>Plan de la réunion - Présentation des activités de la semaine et journée type - Présentation du centre (lieu, chambres, restaurant) - Encadrement - Financement - Consignes sanitaires - Bagages et trousseau - Communication</vt:lpstr>
      <vt:lpstr>Qu’est-ce qu’on va faire ?</vt:lpstr>
      <vt:lpstr>Les activités de la semaine</vt:lpstr>
      <vt:lpstr>Une journée de classe verte</vt:lpstr>
      <vt:lpstr>Où est-ce qu’on va ?</vt:lpstr>
      <vt:lpstr>Présentation du centre</vt:lpstr>
      <vt:lpstr>Présentation du centre</vt:lpstr>
      <vt:lpstr>Dans les chambres…</vt:lpstr>
      <vt:lpstr>Le restaurant…</vt:lpstr>
      <vt:lpstr>Qu’est-ce qu’on mange ?</vt:lpstr>
      <vt:lpstr>Avec qui ?</vt:lpstr>
      <vt:lpstr>Quand est-ce qu’on part ?</vt:lpstr>
      <vt:lpstr>Le financement</vt:lpstr>
      <vt:lpstr>Le financement</vt:lpstr>
      <vt:lpstr>La fiche sanitaire de liaison</vt:lpstr>
      <vt:lpstr>Le trousseau</vt:lpstr>
      <vt:lpstr>Les bagages</vt:lpstr>
      <vt:lpstr>La communication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projet de classe verte</dc:title>
  <dc:creator>F. KLEIN</dc:creator>
  <cp:lastModifiedBy>Florent KLEIN</cp:lastModifiedBy>
  <cp:revision>63</cp:revision>
  <dcterms:created xsi:type="dcterms:W3CDTF">2019-11-05T13:15:37Z</dcterms:created>
  <dcterms:modified xsi:type="dcterms:W3CDTF">2022-09-26T10:41:57Z</dcterms:modified>
</cp:coreProperties>
</file>